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sldIdLst>
    <p:sldId id="259" r:id="rId2"/>
    <p:sldId id="328" r:id="rId3"/>
    <p:sldId id="303" r:id="rId4"/>
    <p:sldId id="304" r:id="rId5"/>
    <p:sldId id="305" r:id="rId6"/>
    <p:sldId id="306" r:id="rId7"/>
    <p:sldId id="307" r:id="rId8"/>
    <p:sldId id="321" r:id="rId9"/>
    <p:sldId id="308" r:id="rId10"/>
    <p:sldId id="325" r:id="rId11"/>
    <p:sldId id="326" r:id="rId12"/>
    <p:sldId id="296" r:id="rId13"/>
    <p:sldId id="322" r:id="rId14"/>
    <p:sldId id="295" r:id="rId15"/>
    <p:sldId id="309" r:id="rId16"/>
    <p:sldId id="310" r:id="rId17"/>
    <p:sldId id="311" r:id="rId18"/>
    <p:sldId id="327" r:id="rId19"/>
    <p:sldId id="323" r:id="rId20"/>
    <p:sldId id="312" r:id="rId21"/>
    <p:sldId id="313" r:id="rId22"/>
    <p:sldId id="314" r:id="rId23"/>
    <p:sldId id="315" r:id="rId24"/>
    <p:sldId id="316" r:id="rId25"/>
    <p:sldId id="324" r:id="rId26"/>
    <p:sldId id="318" r:id="rId27"/>
    <p:sldId id="320" r:id="rId28"/>
    <p:sldId id="317" r:id="rId29"/>
    <p:sldId id="273" r:id="rId30"/>
  </p:sldIdLst>
  <p:sldSz cx="9144000" cy="6858000" type="screen4x3"/>
  <p:notesSz cx="6858000" cy="9144000"/>
  <p:custDataLst>
    <p:tags r:id="rId32"/>
  </p:custDataLst>
  <p:defaultTextStyle>
    <a:defPPr>
      <a:defRPr lang="en-AU"/>
    </a:defPPr>
    <a:lvl1pPr algn="l" rtl="0" fontAlgn="base">
      <a:spcBef>
        <a:spcPct val="0"/>
      </a:spcBef>
      <a:spcAft>
        <a:spcPct val="0"/>
      </a:spcAft>
      <a:defRPr sz="2400" kern="1200">
        <a:solidFill>
          <a:schemeClr val="tx1"/>
        </a:solidFill>
        <a:latin typeface="Arial"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charset="0"/>
        <a:ea typeface="ヒラギノ角ゴ Pro W3"/>
        <a:cs typeface="ヒラギノ角ゴ Pro W3"/>
      </a:defRPr>
    </a:lvl5pPr>
    <a:lvl6pPr marL="2286000" algn="l" defTabSz="914400" rtl="0" eaLnBrk="1" latinLnBrk="0" hangingPunct="1">
      <a:defRPr sz="2400" kern="1200">
        <a:solidFill>
          <a:schemeClr val="tx1"/>
        </a:solidFill>
        <a:latin typeface="Arial" charset="0"/>
        <a:ea typeface="ヒラギノ角ゴ Pro W3"/>
        <a:cs typeface="ヒラギノ角ゴ Pro W3"/>
      </a:defRPr>
    </a:lvl6pPr>
    <a:lvl7pPr marL="2743200" algn="l" defTabSz="914400" rtl="0" eaLnBrk="1" latinLnBrk="0" hangingPunct="1">
      <a:defRPr sz="2400" kern="1200">
        <a:solidFill>
          <a:schemeClr val="tx1"/>
        </a:solidFill>
        <a:latin typeface="Arial" charset="0"/>
        <a:ea typeface="ヒラギノ角ゴ Pro W3"/>
        <a:cs typeface="ヒラギノ角ゴ Pro W3"/>
      </a:defRPr>
    </a:lvl7pPr>
    <a:lvl8pPr marL="3200400" algn="l" defTabSz="914400" rtl="0" eaLnBrk="1" latinLnBrk="0" hangingPunct="1">
      <a:defRPr sz="2400" kern="1200">
        <a:solidFill>
          <a:schemeClr val="tx1"/>
        </a:solidFill>
        <a:latin typeface="Arial" charset="0"/>
        <a:ea typeface="ヒラギノ角ゴ Pro W3"/>
        <a:cs typeface="ヒラギノ角ゴ Pro W3"/>
      </a:defRPr>
    </a:lvl8pPr>
    <a:lvl9pPr marL="3657600" algn="l" defTabSz="914400" rtl="0" eaLnBrk="1" latinLnBrk="0" hangingPunct="1">
      <a:defRPr sz="2400" kern="1200">
        <a:solidFill>
          <a:schemeClr val="tx1"/>
        </a:solidFill>
        <a:latin typeface="Arial"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CCFF33"/>
    <a:srgbClr val="FFFF00"/>
    <a:srgbClr val="115202"/>
    <a:srgbClr val="B2B2B2"/>
    <a:srgbClr val="0000FF"/>
    <a:srgbClr val="8CC63F"/>
    <a:srgbClr val="FFCC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60"/>
  </p:normalViewPr>
  <p:slideViewPr>
    <p:cSldViewPr>
      <p:cViewPr varScale="1">
        <p:scale>
          <a:sx n="72" d="100"/>
          <a:sy n="72" d="100"/>
        </p:scale>
        <p:origin x="-11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ea typeface="ヒラギノ角ゴ Pro W3" pitchFamily="84" charset="-128"/>
                <a:cs typeface="+mn-cs"/>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ea typeface="ヒラギノ角ゴ Pro W3" pitchFamily="84" charset="-128"/>
                <a:cs typeface="+mn-cs"/>
              </a:defRPr>
            </a:lvl1pPr>
          </a:lstStyle>
          <a:p>
            <a:pPr>
              <a:defRPr/>
            </a:pPr>
            <a:fld id="{A795E3D5-E06A-4EAF-AC92-6F178F326CE6}" type="datetimeFigureOut">
              <a:rPr lang="en-US"/>
              <a:pPr>
                <a:defRPr/>
              </a:pPr>
              <a:t>9/4/2013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ea typeface="ヒラギノ角ゴ Pro W3" pitchFamily="84" charset="-128"/>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ea typeface="ヒラギノ角ゴ Pro W3" pitchFamily="84" charset="-128"/>
                <a:cs typeface="+mn-cs"/>
              </a:defRPr>
            </a:lvl1pPr>
          </a:lstStyle>
          <a:p>
            <a:pPr>
              <a:defRPr/>
            </a:pPr>
            <a:fld id="{602B4578-B5F3-41E3-BEB3-5D5AB6D98A90}"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A19AA1-BB89-4FEB-A3EA-D7F964D0B311}" type="slidenum">
              <a:rPr lang="en-AU" smtClean="0">
                <a:ea typeface="ヒラギノ角ゴ Pro W3"/>
                <a:cs typeface="ヒラギノ角ゴ Pro W3"/>
              </a:rPr>
              <a:pPr/>
              <a:t>1</a:t>
            </a:fld>
            <a:endParaRPr lang="en-AU" smtClean="0">
              <a:ea typeface="ヒラギノ角ゴ Pro W3"/>
              <a:cs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17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E1A282DC-9DE4-40A3-8C3B-88357964FEAD}" type="slidenum">
              <a:rPr lang="en-AU" sz="1200"/>
              <a:pPr algn="r" eaLnBrk="0" hangingPunct="0"/>
              <a:t>10</a:t>
            </a:fld>
            <a:endParaRPr lang="en-AU"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379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18131585-1A6C-4A99-88E5-511129EEAD68}" type="slidenum">
              <a:rPr lang="en-AU" sz="1200"/>
              <a:pPr algn="r" eaLnBrk="0" hangingPunct="0"/>
              <a:t>11</a:t>
            </a:fld>
            <a:endParaRPr lang="en-AU"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1A52CBE4-5E74-4CDC-9085-64126EDFD443}" type="slidenum">
              <a:rPr lang="en-AU" sz="1200"/>
              <a:pPr algn="r" eaLnBrk="0" hangingPunct="0"/>
              <a:t>12</a:t>
            </a:fld>
            <a:endParaRPr lang="en-AU"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p:txBody>
          <a:bodyPr/>
          <a:lstStyle/>
          <a:p>
            <a:pPr marL="19050" eaLnBrk="1" hangingPunct="1">
              <a:lnSpc>
                <a:spcPct val="115000"/>
              </a:lnSpc>
              <a:spcAft>
                <a:spcPts val="1000"/>
              </a:spcAft>
              <a:buFont typeface="Arial" pitchFamily="34" charset="0"/>
              <a:buChar char="•"/>
              <a:defRPr/>
            </a:pPr>
            <a:r>
              <a:rPr lang="en-US" dirty="0" smtClean="0"/>
              <a:t>The program was developed by VicRoads in conjunction with the Road Freight Advisory Council to help address the concerns about the rollover crash issues.</a:t>
            </a:r>
          </a:p>
          <a:p>
            <a:pPr marL="19050" eaLnBrk="1" hangingPunct="1">
              <a:lnSpc>
                <a:spcPct val="115000"/>
              </a:lnSpc>
              <a:spcAft>
                <a:spcPts val="1000"/>
              </a:spcAft>
              <a:buFont typeface="Arial" pitchFamily="34" charset="0"/>
              <a:buChar char="•"/>
              <a:defRPr/>
            </a:pPr>
            <a:endParaRPr lang="en-US" dirty="0" smtClean="0"/>
          </a:p>
          <a:p>
            <a:pPr marL="19050" eaLnBrk="1" hangingPunct="1">
              <a:lnSpc>
                <a:spcPct val="115000"/>
              </a:lnSpc>
              <a:spcAft>
                <a:spcPts val="1000"/>
              </a:spcAft>
              <a:buFont typeface="Arial" pitchFamily="34" charset="0"/>
              <a:buChar char="•"/>
              <a:defRPr/>
            </a:pPr>
            <a:r>
              <a:rPr lang="en-US" dirty="0" smtClean="0"/>
              <a:t>The programs key focus is that all links in the logistics chain are responsible to facilitate behavior change which leads to the reduction of rollover crash risks. The program provides methods, examples and support to engage everyone, including the community, which all adds to the reduction of incidents.  </a:t>
            </a:r>
          </a:p>
          <a:p>
            <a:pPr marL="19050" eaLnBrk="1" hangingPunct="1">
              <a:lnSpc>
                <a:spcPct val="115000"/>
              </a:lnSpc>
              <a:spcAft>
                <a:spcPts val="1000"/>
              </a:spcAft>
              <a:buFont typeface="Arial" pitchFamily="34" charset="0"/>
              <a:buNone/>
              <a:defRPr/>
            </a:pPr>
            <a:r>
              <a:rPr lang="en-US" dirty="0" smtClean="0"/>
              <a:t> </a:t>
            </a:r>
          </a:p>
          <a:p>
            <a:pPr marL="19050" eaLnBrk="1" hangingPunct="1">
              <a:lnSpc>
                <a:spcPct val="115000"/>
              </a:lnSpc>
              <a:spcAft>
                <a:spcPts val="1000"/>
              </a:spcAft>
              <a:buFont typeface="Arial" pitchFamily="34" charset="0"/>
              <a:buChar char="•"/>
              <a:defRPr/>
            </a:pPr>
            <a:r>
              <a:rPr lang="en-US" dirty="0" smtClean="0"/>
              <a:t>It looks for and assists links in the chain taking ownership rather than blame, to implement simple and cost effective changes, which then induce behavioral changes clearly visible to all in the chain. </a:t>
            </a:r>
          </a:p>
          <a:p>
            <a:pPr marL="19050" eaLnBrk="1" hangingPunct="1">
              <a:lnSpc>
                <a:spcPct val="115000"/>
              </a:lnSpc>
              <a:spcAft>
                <a:spcPts val="1000"/>
              </a:spcAft>
              <a:buFont typeface="Arial" pitchFamily="34" charset="0"/>
              <a:buNone/>
              <a:defRPr/>
            </a:pPr>
            <a:endParaRPr lang="en-US" dirty="0" smtClean="0"/>
          </a:p>
          <a:p>
            <a:pPr marL="19050" eaLnBrk="1" hangingPunct="1">
              <a:lnSpc>
                <a:spcPct val="115000"/>
              </a:lnSpc>
              <a:spcAft>
                <a:spcPts val="1000"/>
              </a:spcAft>
              <a:buFont typeface="Arial" pitchFamily="34" charset="0"/>
              <a:buNone/>
              <a:defRPr/>
            </a:pPr>
            <a:r>
              <a:rPr lang="en-US" dirty="0" smtClean="0"/>
              <a:t>[For example, having schedulers ride in the truck to see first hand the issues faced by the driver, changes the limits the scheduler puts on the driver]</a:t>
            </a:r>
          </a:p>
          <a:p>
            <a:pPr marL="19050" eaLnBrk="1" hangingPunct="1">
              <a:lnSpc>
                <a:spcPct val="115000"/>
              </a:lnSpc>
              <a:spcAft>
                <a:spcPts val="1000"/>
              </a:spcAft>
              <a:buFont typeface="Arial" pitchFamily="34" charset="0"/>
              <a:buNone/>
              <a:defRPr/>
            </a:pPr>
            <a:r>
              <a:rPr lang="en-US" dirty="0" smtClean="0"/>
              <a:t>[Operations manager recommending and assisting a client implement forward planning ideas to prevent future ‘urgent’ delivery of material because the client ran out]</a:t>
            </a:r>
          </a:p>
          <a:p>
            <a:pPr eaLnBrk="1" hangingPunct="1">
              <a:spcBef>
                <a:spcPct val="0"/>
              </a:spcBef>
              <a:defRPr/>
            </a:pPr>
            <a:endParaRPr lang="en-AU" dirty="0" smtClean="0"/>
          </a:p>
        </p:txBody>
      </p:sp>
      <p:sp>
        <p:nvSpPr>
          <p:cNvPr id="3789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5BFF0868-DE39-4515-856D-CBB80E661262}" type="slidenum">
              <a:rPr lang="en-AU" sz="1200"/>
              <a:pPr algn="r" eaLnBrk="0" hangingPunct="0"/>
              <a:t>13</a:t>
            </a:fld>
            <a:endParaRPr lang="en-AU"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993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B89D47F4-01DF-4649-B04A-745E700E567A}" type="slidenum">
              <a:rPr lang="en-AU" sz="1200"/>
              <a:pPr algn="r" eaLnBrk="0" hangingPunct="0"/>
              <a:t>14</a:t>
            </a:fld>
            <a:endParaRPr lang="en-AU"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19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70B166EF-F8BE-4B8A-AFBB-07D41C1683D8}" type="slidenum">
              <a:rPr lang="en-AU" sz="1200"/>
              <a:pPr algn="r" eaLnBrk="0" hangingPunct="0"/>
              <a:t>15</a:t>
            </a:fld>
            <a:endParaRPr lang="en-AU"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403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672767B2-5E43-4065-92D8-CD46E7F04B84}" type="slidenum">
              <a:rPr lang="en-AU" sz="1200"/>
              <a:pPr algn="r" eaLnBrk="0" hangingPunct="0"/>
              <a:t>16</a:t>
            </a:fld>
            <a:endParaRPr lang="en-AU"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60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56568611-BEAF-450F-90DD-CF2B77FADE39}" type="slidenum">
              <a:rPr lang="en-AU" sz="1200"/>
              <a:pPr algn="r" eaLnBrk="0" hangingPunct="0"/>
              <a:t>17</a:t>
            </a:fld>
            <a:endParaRPr lang="en-AU"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0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047E3D46-CAC9-413F-A8D5-9FFF3931B2C1}" type="slidenum">
              <a:rPr lang="en-AU" sz="1200"/>
              <a:pPr algn="r" eaLnBrk="0" hangingPunct="0"/>
              <a:t>18</a:t>
            </a:fld>
            <a:endParaRPr lang="en-AU"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81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EB87F2F-776A-4C86-958C-2E74F2558E25}" type="slidenum">
              <a:rPr lang="en-AU" sz="1200"/>
              <a:pPr algn="r" eaLnBrk="0" hangingPunct="0"/>
              <a:t>19</a:t>
            </a:fld>
            <a:endParaRPr lang="en-AU"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501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B786FB4-3AB4-48D4-8043-2EF53BC9A2F0}" type="slidenum">
              <a:rPr lang="en-AU" sz="1200"/>
              <a:pPr algn="r" eaLnBrk="0" hangingPunct="0"/>
              <a:t>20</a:t>
            </a:fld>
            <a:endParaRPr lang="en-AU"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522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15720B21-00C6-4F22-87F0-3A203B1FA580}" type="slidenum">
              <a:rPr lang="en-AU" sz="1200"/>
              <a:pPr algn="r" eaLnBrk="0" hangingPunct="0"/>
              <a:t>21</a:t>
            </a:fld>
            <a:endParaRPr lang="en-AU"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5427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4762835F-7FEB-41F8-98D3-841B46716A6E}" type="slidenum">
              <a:rPr lang="en-AU" sz="1200"/>
              <a:pPr algn="r" eaLnBrk="0" hangingPunct="0"/>
              <a:t>22</a:t>
            </a:fld>
            <a:endParaRPr lang="en-AU"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563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80DCAA5C-459E-4C8F-917A-4B30EF76A78A}" type="slidenum">
              <a:rPr lang="en-AU" sz="1200"/>
              <a:pPr algn="r" eaLnBrk="0" hangingPunct="0"/>
              <a:t>23</a:t>
            </a:fld>
            <a:endParaRPr lang="en-AU"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58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42CB5E12-45B6-4FD3-B0D9-D7C049307AEB}" type="slidenum">
              <a:rPr lang="en-AU" sz="1200"/>
              <a:pPr algn="r" eaLnBrk="0" hangingPunct="0"/>
              <a:t>24</a:t>
            </a:fld>
            <a:endParaRPr lang="en-AU"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04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2FED7C81-F282-4627-9213-F3C884C12ABF}" type="slidenum">
              <a:rPr lang="en-AU" sz="1200"/>
              <a:pPr algn="r" eaLnBrk="0" hangingPunct="0"/>
              <a:t>25</a:t>
            </a:fld>
            <a:endParaRPr lang="en-AU"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24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584D7C80-196B-4BC6-B23A-26A39A1CBAA4}" type="slidenum">
              <a:rPr lang="en-AU" sz="1200"/>
              <a:pPr algn="r" eaLnBrk="0" hangingPunct="0"/>
              <a:t>26</a:t>
            </a:fld>
            <a:endParaRPr lang="en-AU"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45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62A7AA35-1AF3-4591-B623-58C572738B69}" type="slidenum">
              <a:rPr lang="en-AU" sz="1200"/>
              <a:pPr algn="r" eaLnBrk="0" hangingPunct="0"/>
              <a:t>27</a:t>
            </a:fld>
            <a:endParaRPr lang="en-AU"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656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D52E07D-B12D-401E-8D69-B8F9B643E6A5}" type="slidenum">
              <a:rPr lang="en-AU" sz="1200"/>
              <a:pPr algn="r" eaLnBrk="0" hangingPunct="0"/>
              <a:t>28</a:t>
            </a:fld>
            <a:endParaRPr lang="en-AU"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74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93EB6123-1884-4C89-8DAA-C67CDEFD108C}" type="slidenum">
              <a:rPr lang="en-AU" sz="1200"/>
              <a:pPr algn="r" eaLnBrk="0" hangingPunct="0"/>
              <a:t>3</a:t>
            </a:fld>
            <a:endParaRPr lang="en-A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94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85E2B4C1-5500-4286-A5EA-E203E5DC6A77}" type="slidenum">
              <a:rPr lang="en-AU" sz="1200"/>
              <a:pPr algn="r" eaLnBrk="0" hangingPunct="0"/>
              <a:t>4</a:t>
            </a:fld>
            <a:endParaRPr lang="en-A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150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D16F3378-8D48-4F63-82C4-31484ED192F6}" type="slidenum">
              <a:rPr lang="en-AU" sz="1200"/>
              <a:pPr algn="r" eaLnBrk="0" hangingPunct="0"/>
              <a:t>5</a:t>
            </a:fld>
            <a:endParaRPr lang="en-A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355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6667F38D-1F8A-44D0-8742-513DAF023F2F}" type="slidenum">
              <a:rPr lang="en-AU" sz="1200"/>
              <a:pPr algn="r" eaLnBrk="0" hangingPunct="0"/>
              <a:t>6</a:t>
            </a:fld>
            <a:endParaRPr lang="en-AU"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560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EB5ADAEE-AC43-4993-9B41-776F475C5919}" type="slidenum">
              <a:rPr lang="en-AU" sz="1200"/>
              <a:pPr algn="r" eaLnBrk="0" hangingPunct="0"/>
              <a:t>7</a:t>
            </a:fld>
            <a:endParaRPr lang="en-A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76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065B8AC6-5D5B-4AB8-B708-CC237B9C0555}" type="slidenum">
              <a:rPr lang="en-AU" sz="1200"/>
              <a:pPr algn="r" eaLnBrk="0" hangingPunct="0"/>
              <a:t>8</a:t>
            </a:fld>
            <a:endParaRPr lang="en-A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96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DE6B3D23-13BC-4F72-A803-627476B5F891}" type="slidenum">
              <a:rPr lang="en-AU" sz="1200"/>
              <a:pPr algn="r" eaLnBrk="0" hangingPunct="0"/>
              <a:t>9</a:t>
            </a:fld>
            <a:endParaRPr lang="en-AU"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2" descr="5416VCR_Powerpoint_Template_SafetyCov_Slide_AW"/>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5"/>
          <p:cNvSpPr>
            <a:spLocks noGrp="1" noChangeArrowheads="1"/>
          </p:cNvSpPr>
          <p:nvPr>
            <p:ph type="ftr" sz="quarter" idx="10"/>
          </p:nvPr>
        </p:nvSpPr>
        <p:spPr/>
        <p:txBody>
          <a:bodyPr/>
          <a:lstStyle>
            <a:lvl1pPr>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14641F28-38E2-4543-B6A6-445F5E1B2C3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4"/>
          <p:cNvSpPr>
            <a:spLocks noGrp="1" noChangeArrowheads="1"/>
          </p:cNvSpPr>
          <p:nvPr>
            <p:ph type="dt" sz="half" idx="12"/>
          </p:nvPr>
        </p:nvSpPr>
        <p:spPr>
          <a:ln/>
        </p:spPr>
        <p:txBody>
          <a:bodyPr/>
          <a:lstStyle>
            <a:lvl1pPr>
              <a:defRPr/>
            </a:lvl1pPr>
          </a:lstStyle>
          <a:p>
            <a:pPr>
              <a:defRPr/>
            </a:pPr>
            <a:endParaRPr lang="en-US"/>
          </a:p>
        </p:txBody>
      </p:sp>
      <p:sp>
        <p:nvSpPr>
          <p:cNvPr id="7" name="Rectangle 4"/>
          <p:cNvSpPr>
            <a:spLocks noGrp="1" noChangeArrowheads="1"/>
          </p:cNvSpPr>
          <p:nvPr>
            <p:ph type="dt" sz="half" idx="13"/>
          </p:nvPr>
        </p:nvSpPr>
        <p:spPr>
          <a:ln/>
        </p:spPr>
        <p:txBody>
          <a:bodyPr/>
          <a:lstStyle>
            <a:lvl1pPr>
              <a:defRPr/>
            </a:lvl1pPr>
          </a:lstStyle>
          <a:p>
            <a:pPr>
              <a:defRPr/>
            </a:pPr>
            <a:endParaRPr lang="en-US"/>
          </a:p>
        </p:txBody>
      </p:sp>
      <p:sp>
        <p:nvSpPr>
          <p:cNvPr id="8" name="Rectangle 4"/>
          <p:cNvSpPr>
            <a:spLocks noGrp="1" noChangeArrowheads="1"/>
          </p:cNvSpPr>
          <p:nvPr>
            <p:ph type="dt" sz="half" idx="14"/>
          </p:nvPr>
        </p:nvSpPr>
        <p:spPr>
          <a:ln/>
        </p:spPr>
        <p:txBody>
          <a:bodyPr/>
          <a:lstStyle>
            <a:lvl1pPr>
              <a:defRPr/>
            </a:lvl1pPr>
          </a:lstStyle>
          <a:p>
            <a:pPr>
              <a:defRPr/>
            </a:pPr>
            <a:endParaRPr lang="en-US"/>
          </a:p>
        </p:txBody>
      </p:sp>
      <p:sp>
        <p:nvSpPr>
          <p:cNvPr id="9" name="Rectangle 5"/>
          <p:cNvSpPr>
            <a:spLocks noGrp="1" noChangeArrowheads="1"/>
          </p:cNvSpPr>
          <p:nvPr>
            <p:ph type="ftr" sz="quarter" idx="15"/>
          </p:nvPr>
        </p:nvSpPr>
        <p:spPr>
          <a:ln/>
        </p:spPr>
        <p:txBody>
          <a:bodyPr/>
          <a:lstStyle>
            <a:lvl1pPr>
              <a:defRPr/>
            </a:lvl1pPr>
          </a:lstStyle>
          <a:p>
            <a:pPr>
              <a:defRPr/>
            </a:pPr>
            <a:endParaRPr lang="en-US"/>
          </a:p>
        </p:txBody>
      </p:sp>
      <p:sp>
        <p:nvSpPr>
          <p:cNvPr id="10" name="Rectangle 6"/>
          <p:cNvSpPr>
            <a:spLocks noGrp="1" noChangeArrowheads="1"/>
          </p:cNvSpPr>
          <p:nvPr>
            <p:ph type="sldNum" sz="quarter" idx="16"/>
          </p:nvPr>
        </p:nvSpPr>
        <p:spPr>
          <a:ln/>
        </p:spPr>
        <p:txBody>
          <a:bodyPr/>
          <a:lstStyle>
            <a:lvl1pPr>
              <a:defRPr/>
            </a:lvl1pPr>
          </a:lstStyle>
          <a:p>
            <a:pPr>
              <a:defRPr/>
            </a:pPr>
            <a:fld id="{4D90C685-FAB4-46DD-822D-654DADF034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125413"/>
            <a:ext cx="1943100" cy="53308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2625" y="125413"/>
            <a:ext cx="5676900" cy="5330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4"/>
          <p:cNvSpPr>
            <a:spLocks noGrp="1" noChangeArrowheads="1"/>
          </p:cNvSpPr>
          <p:nvPr>
            <p:ph type="dt" sz="half" idx="12"/>
          </p:nvPr>
        </p:nvSpPr>
        <p:spPr>
          <a:ln/>
        </p:spPr>
        <p:txBody>
          <a:bodyPr/>
          <a:lstStyle>
            <a:lvl1pPr>
              <a:defRPr/>
            </a:lvl1pPr>
          </a:lstStyle>
          <a:p>
            <a:pPr>
              <a:defRPr/>
            </a:pPr>
            <a:endParaRPr lang="en-US"/>
          </a:p>
        </p:txBody>
      </p:sp>
      <p:sp>
        <p:nvSpPr>
          <p:cNvPr id="7" name="Rectangle 4"/>
          <p:cNvSpPr>
            <a:spLocks noGrp="1" noChangeArrowheads="1"/>
          </p:cNvSpPr>
          <p:nvPr>
            <p:ph type="dt" sz="half" idx="13"/>
          </p:nvPr>
        </p:nvSpPr>
        <p:spPr>
          <a:ln/>
        </p:spPr>
        <p:txBody>
          <a:bodyPr/>
          <a:lstStyle>
            <a:lvl1pPr>
              <a:defRPr/>
            </a:lvl1pPr>
          </a:lstStyle>
          <a:p>
            <a:pPr>
              <a:defRPr/>
            </a:pPr>
            <a:endParaRPr lang="en-US"/>
          </a:p>
        </p:txBody>
      </p:sp>
      <p:sp>
        <p:nvSpPr>
          <p:cNvPr id="8" name="Rectangle 4"/>
          <p:cNvSpPr>
            <a:spLocks noGrp="1" noChangeArrowheads="1"/>
          </p:cNvSpPr>
          <p:nvPr>
            <p:ph type="dt" sz="half" idx="14"/>
          </p:nvPr>
        </p:nvSpPr>
        <p:spPr>
          <a:ln/>
        </p:spPr>
        <p:txBody>
          <a:bodyPr/>
          <a:lstStyle>
            <a:lvl1pPr>
              <a:defRPr/>
            </a:lvl1pPr>
          </a:lstStyle>
          <a:p>
            <a:pPr>
              <a:defRPr/>
            </a:pPr>
            <a:endParaRPr lang="en-US"/>
          </a:p>
        </p:txBody>
      </p:sp>
      <p:sp>
        <p:nvSpPr>
          <p:cNvPr id="9" name="Rectangle 5"/>
          <p:cNvSpPr>
            <a:spLocks noGrp="1" noChangeArrowheads="1"/>
          </p:cNvSpPr>
          <p:nvPr>
            <p:ph type="ftr" sz="quarter" idx="15"/>
          </p:nvPr>
        </p:nvSpPr>
        <p:spPr>
          <a:ln/>
        </p:spPr>
        <p:txBody>
          <a:bodyPr/>
          <a:lstStyle>
            <a:lvl1pPr>
              <a:defRPr/>
            </a:lvl1pPr>
          </a:lstStyle>
          <a:p>
            <a:pPr>
              <a:defRPr/>
            </a:pPr>
            <a:endParaRPr lang="en-US"/>
          </a:p>
        </p:txBody>
      </p:sp>
      <p:sp>
        <p:nvSpPr>
          <p:cNvPr id="10" name="Rectangle 6"/>
          <p:cNvSpPr>
            <a:spLocks noGrp="1" noChangeArrowheads="1"/>
          </p:cNvSpPr>
          <p:nvPr>
            <p:ph type="sldNum" sz="quarter" idx="16"/>
          </p:nvPr>
        </p:nvSpPr>
        <p:spPr>
          <a:ln/>
        </p:spPr>
        <p:txBody>
          <a:bodyPr/>
          <a:lstStyle>
            <a:lvl1pPr>
              <a:defRPr/>
            </a:lvl1pPr>
          </a:lstStyle>
          <a:p>
            <a:pPr>
              <a:defRPr/>
            </a:pPr>
            <a:fld id="{1DFC81B1-0E66-44FC-ADF3-B1B9236B3E5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4"/>
          <p:cNvSpPr>
            <a:spLocks noGrp="1" noChangeArrowheads="1"/>
          </p:cNvSpPr>
          <p:nvPr>
            <p:ph type="dt" sz="half" idx="12"/>
          </p:nvPr>
        </p:nvSpPr>
        <p:spPr>
          <a:ln/>
        </p:spPr>
        <p:txBody>
          <a:bodyPr/>
          <a:lstStyle>
            <a:lvl1pPr>
              <a:defRPr/>
            </a:lvl1pPr>
          </a:lstStyle>
          <a:p>
            <a:pPr>
              <a:defRPr/>
            </a:pPr>
            <a:endParaRPr lang="en-US"/>
          </a:p>
        </p:txBody>
      </p:sp>
      <p:sp>
        <p:nvSpPr>
          <p:cNvPr id="7" name="Rectangle 4"/>
          <p:cNvSpPr>
            <a:spLocks noGrp="1" noChangeArrowheads="1"/>
          </p:cNvSpPr>
          <p:nvPr>
            <p:ph type="dt" sz="half" idx="13"/>
          </p:nvPr>
        </p:nvSpPr>
        <p:spPr>
          <a:ln/>
        </p:spPr>
        <p:txBody>
          <a:bodyPr/>
          <a:lstStyle>
            <a:lvl1pPr>
              <a:defRPr/>
            </a:lvl1pPr>
          </a:lstStyle>
          <a:p>
            <a:pPr>
              <a:defRPr/>
            </a:pPr>
            <a:endParaRPr lang="en-US"/>
          </a:p>
        </p:txBody>
      </p:sp>
      <p:sp>
        <p:nvSpPr>
          <p:cNvPr id="8" name="Rectangle 4"/>
          <p:cNvSpPr>
            <a:spLocks noGrp="1" noChangeArrowheads="1"/>
          </p:cNvSpPr>
          <p:nvPr>
            <p:ph type="dt" sz="half" idx="14"/>
          </p:nvPr>
        </p:nvSpPr>
        <p:spPr>
          <a:ln/>
        </p:spPr>
        <p:txBody>
          <a:bodyPr/>
          <a:lstStyle>
            <a:lvl1pPr>
              <a:defRPr/>
            </a:lvl1pPr>
          </a:lstStyle>
          <a:p>
            <a:pPr>
              <a:defRPr/>
            </a:pPr>
            <a:endParaRPr lang="en-US"/>
          </a:p>
        </p:txBody>
      </p:sp>
      <p:sp>
        <p:nvSpPr>
          <p:cNvPr id="9" name="Rectangle 5"/>
          <p:cNvSpPr>
            <a:spLocks noGrp="1" noChangeArrowheads="1"/>
          </p:cNvSpPr>
          <p:nvPr>
            <p:ph type="ftr" sz="quarter" idx="15"/>
          </p:nvPr>
        </p:nvSpPr>
        <p:spPr>
          <a:ln/>
        </p:spPr>
        <p:txBody>
          <a:bodyPr/>
          <a:lstStyle>
            <a:lvl1pPr>
              <a:defRPr/>
            </a:lvl1pPr>
          </a:lstStyle>
          <a:p>
            <a:pPr>
              <a:defRPr/>
            </a:pPr>
            <a:endParaRPr lang="en-US"/>
          </a:p>
        </p:txBody>
      </p:sp>
      <p:sp>
        <p:nvSpPr>
          <p:cNvPr id="10" name="Rectangle 6"/>
          <p:cNvSpPr>
            <a:spLocks noGrp="1" noChangeArrowheads="1"/>
          </p:cNvSpPr>
          <p:nvPr>
            <p:ph type="sldNum" sz="quarter" idx="16"/>
          </p:nvPr>
        </p:nvSpPr>
        <p:spPr>
          <a:ln/>
        </p:spPr>
        <p:txBody>
          <a:bodyPr/>
          <a:lstStyle>
            <a:lvl1pPr>
              <a:defRPr/>
            </a:lvl1pPr>
          </a:lstStyle>
          <a:p>
            <a:pPr>
              <a:defRPr/>
            </a:pPr>
            <a:fld id="{CC63DA0A-7D82-4D2E-8941-6DF38275F21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4"/>
          <p:cNvSpPr>
            <a:spLocks noGrp="1" noChangeArrowheads="1"/>
          </p:cNvSpPr>
          <p:nvPr>
            <p:ph type="dt" sz="half" idx="12"/>
          </p:nvPr>
        </p:nvSpPr>
        <p:spPr>
          <a:ln/>
        </p:spPr>
        <p:txBody>
          <a:bodyPr/>
          <a:lstStyle>
            <a:lvl1pPr>
              <a:defRPr/>
            </a:lvl1pPr>
          </a:lstStyle>
          <a:p>
            <a:pPr>
              <a:defRPr/>
            </a:pPr>
            <a:endParaRPr lang="en-US"/>
          </a:p>
        </p:txBody>
      </p:sp>
      <p:sp>
        <p:nvSpPr>
          <p:cNvPr id="7" name="Rectangle 4"/>
          <p:cNvSpPr>
            <a:spLocks noGrp="1" noChangeArrowheads="1"/>
          </p:cNvSpPr>
          <p:nvPr>
            <p:ph type="dt" sz="half" idx="13"/>
          </p:nvPr>
        </p:nvSpPr>
        <p:spPr>
          <a:ln/>
        </p:spPr>
        <p:txBody>
          <a:bodyPr/>
          <a:lstStyle>
            <a:lvl1pPr>
              <a:defRPr/>
            </a:lvl1pPr>
          </a:lstStyle>
          <a:p>
            <a:pPr>
              <a:defRPr/>
            </a:pPr>
            <a:endParaRPr lang="en-US"/>
          </a:p>
        </p:txBody>
      </p:sp>
      <p:sp>
        <p:nvSpPr>
          <p:cNvPr id="8" name="Rectangle 4"/>
          <p:cNvSpPr>
            <a:spLocks noGrp="1" noChangeArrowheads="1"/>
          </p:cNvSpPr>
          <p:nvPr>
            <p:ph type="dt" sz="half" idx="14"/>
          </p:nvPr>
        </p:nvSpPr>
        <p:spPr>
          <a:ln/>
        </p:spPr>
        <p:txBody>
          <a:bodyPr/>
          <a:lstStyle>
            <a:lvl1pPr>
              <a:defRPr/>
            </a:lvl1pPr>
          </a:lstStyle>
          <a:p>
            <a:pPr>
              <a:defRPr/>
            </a:pPr>
            <a:endParaRPr lang="en-US"/>
          </a:p>
        </p:txBody>
      </p:sp>
      <p:sp>
        <p:nvSpPr>
          <p:cNvPr id="9" name="Rectangle 5"/>
          <p:cNvSpPr>
            <a:spLocks noGrp="1" noChangeArrowheads="1"/>
          </p:cNvSpPr>
          <p:nvPr>
            <p:ph type="ftr" sz="quarter" idx="15"/>
          </p:nvPr>
        </p:nvSpPr>
        <p:spPr>
          <a:ln/>
        </p:spPr>
        <p:txBody>
          <a:bodyPr/>
          <a:lstStyle>
            <a:lvl1pPr>
              <a:defRPr/>
            </a:lvl1pPr>
          </a:lstStyle>
          <a:p>
            <a:pPr>
              <a:defRPr/>
            </a:pPr>
            <a:endParaRPr lang="en-US"/>
          </a:p>
        </p:txBody>
      </p:sp>
      <p:sp>
        <p:nvSpPr>
          <p:cNvPr id="10" name="Rectangle 6"/>
          <p:cNvSpPr>
            <a:spLocks noGrp="1" noChangeArrowheads="1"/>
          </p:cNvSpPr>
          <p:nvPr>
            <p:ph type="sldNum" sz="quarter" idx="16"/>
          </p:nvPr>
        </p:nvSpPr>
        <p:spPr>
          <a:ln/>
        </p:spPr>
        <p:txBody>
          <a:bodyPr/>
          <a:lstStyle>
            <a:lvl1pPr>
              <a:defRPr/>
            </a:lvl1pPr>
          </a:lstStyle>
          <a:p>
            <a:pPr>
              <a:defRPr/>
            </a:pPr>
            <a:fld id="{839BBC1F-CE00-45E5-A8AE-7D2EC42D7D4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2625" y="1341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5025" y="1341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4"/>
          <p:cNvSpPr>
            <a:spLocks noGrp="1" noChangeArrowheads="1"/>
          </p:cNvSpPr>
          <p:nvPr>
            <p:ph type="dt" sz="half" idx="12"/>
          </p:nvPr>
        </p:nvSpPr>
        <p:spPr>
          <a:ln/>
        </p:spPr>
        <p:txBody>
          <a:bodyPr/>
          <a:lstStyle>
            <a:lvl1pPr>
              <a:defRPr/>
            </a:lvl1pPr>
          </a:lstStyle>
          <a:p>
            <a:pPr>
              <a:defRPr/>
            </a:pPr>
            <a:endParaRPr lang="en-US"/>
          </a:p>
        </p:txBody>
      </p:sp>
      <p:sp>
        <p:nvSpPr>
          <p:cNvPr id="8" name="Rectangle 4"/>
          <p:cNvSpPr>
            <a:spLocks noGrp="1" noChangeArrowheads="1"/>
          </p:cNvSpPr>
          <p:nvPr>
            <p:ph type="dt" sz="half" idx="13"/>
          </p:nvPr>
        </p:nvSpPr>
        <p:spPr>
          <a:ln/>
        </p:spPr>
        <p:txBody>
          <a:bodyPr/>
          <a:lstStyle>
            <a:lvl1pPr>
              <a:defRPr/>
            </a:lvl1pPr>
          </a:lstStyle>
          <a:p>
            <a:pPr>
              <a:defRPr/>
            </a:pPr>
            <a:endParaRPr lang="en-US"/>
          </a:p>
        </p:txBody>
      </p:sp>
      <p:sp>
        <p:nvSpPr>
          <p:cNvPr id="9" name="Rectangle 4"/>
          <p:cNvSpPr>
            <a:spLocks noGrp="1" noChangeArrowheads="1"/>
          </p:cNvSpPr>
          <p:nvPr>
            <p:ph type="dt" sz="half" idx="14"/>
          </p:nvPr>
        </p:nvSpPr>
        <p:spPr>
          <a:ln/>
        </p:spPr>
        <p:txBody>
          <a:bodyPr/>
          <a:lstStyle>
            <a:lvl1pPr>
              <a:defRPr/>
            </a:lvl1pPr>
          </a:lstStyle>
          <a:p>
            <a:pPr>
              <a:defRPr/>
            </a:pPr>
            <a:endParaRPr lang="en-US"/>
          </a:p>
        </p:txBody>
      </p:sp>
      <p:sp>
        <p:nvSpPr>
          <p:cNvPr id="10" name="Rectangle 5"/>
          <p:cNvSpPr>
            <a:spLocks noGrp="1" noChangeArrowheads="1"/>
          </p:cNvSpPr>
          <p:nvPr>
            <p:ph type="ftr" sz="quarter" idx="15"/>
          </p:nvPr>
        </p:nvSpPr>
        <p:spPr>
          <a:ln/>
        </p:spPr>
        <p:txBody>
          <a:bodyPr/>
          <a:lstStyle>
            <a:lvl1pPr>
              <a:defRPr/>
            </a:lvl1pPr>
          </a:lstStyle>
          <a:p>
            <a:pPr>
              <a:defRPr/>
            </a:pPr>
            <a:endParaRPr lang="en-US"/>
          </a:p>
        </p:txBody>
      </p:sp>
      <p:sp>
        <p:nvSpPr>
          <p:cNvPr id="11" name="Rectangle 6"/>
          <p:cNvSpPr>
            <a:spLocks noGrp="1" noChangeArrowheads="1"/>
          </p:cNvSpPr>
          <p:nvPr>
            <p:ph type="sldNum" sz="quarter" idx="16"/>
          </p:nvPr>
        </p:nvSpPr>
        <p:spPr>
          <a:ln/>
        </p:spPr>
        <p:txBody>
          <a:bodyPr/>
          <a:lstStyle>
            <a:lvl1pPr>
              <a:defRPr/>
            </a:lvl1pPr>
          </a:lstStyle>
          <a:p>
            <a:pPr>
              <a:defRPr/>
            </a:pPr>
            <a:fld id="{867304C4-0900-4746-A211-73F9E1920AE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dt" sz="half" idx="11"/>
          </p:nvPr>
        </p:nvSpPr>
        <p:spPr>
          <a:ln/>
        </p:spPr>
        <p:txBody>
          <a:bodyPr/>
          <a:lstStyle>
            <a:lvl1pPr>
              <a:defRPr/>
            </a:lvl1pPr>
          </a:lstStyle>
          <a:p>
            <a:pPr>
              <a:defRPr/>
            </a:pPr>
            <a:endParaRPr lang="en-US"/>
          </a:p>
        </p:txBody>
      </p:sp>
      <p:sp>
        <p:nvSpPr>
          <p:cNvPr id="9" name="Rectangle 4"/>
          <p:cNvSpPr>
            <a:spLocks noGrp="1" noChangeArrowheads="1"/>
          </p:cNvSpPr>
          <p:nvPr>
            <p:ph type="dt" sz="half" idx="12"/>
          </p:nvPr>
        </p:nvSpPr>
        <p:spPr>
          <a:ln/>
        </p:spPr>
        <p:txBody>
          <a:bodyPr/>
          <a:lstStyle>
            <a:lvl1pPr>
              <a:defRPr/>
            </a:lvl1pPr>
          </a:lstStyle>
          <a:p>
            <a:pPr>
              <a:defRPr/>
            </a:pPr>
            <a:endParaRPr lang="en-US"/>
          </a:p>
        </p:txBody>
      </p:sp>
      <p:sp>
        <p:nvSpPr>
          <p:cNvPr id="10" name="Rectangle 4"/>
          <p:cNvSpPr>
            <a:spLocks noGrp="1" noChangeArrowheads="1"/>
          </p:cNvSpPr>
          <p:nvPr>
            <p:ph type="dt" sz="half" idx="13"/>
          </p:nvPr>
        </p:nvSpPr>
        <p:spPr>
          <a:ln/>
        </p:spPr>
        <p:txBody>
          <a:bodyPr/>
          <a:lstStyle>
            <a:lvl1pPr>
              <a:defRPr/>
            </a:lvl1pPr>
          </a:lstStyle>
          <a:p>
            <a:pPr>
              <a:defRPr/>
            </a:pPr>
            <a:endParaRPr lang="en-US"/>
          </a:p>
        </p:txBody>
      </p:sp>
      <p:sp>
        <p:nvSpPr>
          <p:cNvPr id="11" name="Rectangle 4"/>
          <p:cNvSpPr>
            <a:spLocks noGrp="1" noChangeArrowheads="1"/>
          </p:cNvSpPr>
          <p:nvPr>
            <p:ph type="dt" sz="half" idx="14"/>
          </p:nvPr>
        </p:nvSpPr>
        <p:spPr>
          <a:ln/>
        </p:spPr>
        <p:txBody>
          <a:bodyPr/>
          <a:lstStyle>
            <a:lvl1pPr>
              <a:defRPr/>
            </a:lvl1pPr>
          </a:lstStyle>
          <a:p>
            <a:pPr>
              <a:defRPr/>
            </a:pPr>
            <a:endParaRPr lang="en-US"/>
          </a:p>
        </p:txBody>
      </p:sp>
      <p:sp>
        <p:nvSpPr>
          <p:cNvPr id="12" name="Rectangle 5"/>
          <p:cNvSpPr>
            <a:spLocks noGrp="1" noChangeArrowheads="1"/>
          </p:cNvSpPr>
          <p:nvPr>
            <p:ph type="ftr" sz="quarter" idx="15"/>
          </p:nvPr>
        </p:nvSpPr>
        <p:spPr>
          <a:ln/>
        </p:spPr>
        <p:txBody>
          <a:bodyPr/>
          <a:lstStyle>
            <a:lvl1pPr>
              <a:defRPr/>
            </a:lvl1pPr>
          </a:lstStyle>
          <a:p>
            <a:pPr>
              <a:defRPr/>
            </a:pPr>
            <a:endParaRPr lang="en-US"/>
          </a:p>
        </p:txBody>
      </p:sp>
      <p:sp>
        <p:nvSpPr>
          <p:cNvPr id="13" name="Rectangle 6"/>
          <p:cNvSpPr>
            <a:spLocks noGrp="1" noChangeArrowheads="1"/>
          </p:cNvSpPr>
          <p:nvPr>
            <p:ph type="sldNum" sz="quarter" idx="16"/>
          </p:nvPr>
        </p:nvSpPr>
        <p:spPr>
          <a:ln/>
        </p:spPr>
        <p:txBody>
          <a:bodyPr/>
          <a:lstStyle>
            <a:lvl1pPr>
              <a:defRPr/>
            </a:lvl1pPr>
          </a:lstStyle>
          <a:p>
            <a:pPr>
              <a:defRPr/>
            </a:pPr>
            <a:fld id="{FACC7704-BBC0-4449-8EED-892FFC35B6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dt" sz="half" idx="11"/>
          </p:nvPr>
        </p:nvSpPr>
        <p:spPr>
          <a:ln/>
        </p:spPr>
        <p:txBody>
          <a:bodyPr/>
          <a:lstStyle>
            <a:lvl1pPr>
              <a:defRPr/>
            </a:lvl1pPr>
          </a:lstStyle>
          <a:p>
            <a:pPr>
              <a:defRPr/>
            </a:pPr>
            <a:endParaRPr lang="en-US"/>
          </a:p>
        </p:txBody>
      </p:sp>
      <p:sp>
        <p:nvSpPr>
          <p:cNvPr id="5" name="Rectangle 4"/>
          <p:cNvSpPr>
            <a:spLocks noGrp="1" noChangeArrowheads="1"/>
          </p:cNvSpPr>
          <p:nvPr>
            <p:ph type="dt" sz="half" idx="12"/>
          </p:nvPr>
        </p:nvSpPr>
        <p:spPr>
          <a:ln/>
        </p:spPr>
        <p:txBody>
          <a:bodyPr/>
          <a:lstStyle>
            <a:lvl1pPr>
              <a:defRPr/>
            </a:lvl1pPr>
          </a:lstStyle>
          <a:p>
            <a:pPr>
              <a:defRPr/>
            </a:pPr>
            <a:endParaRPr lang="en-US"/>
          </a:p>
        </p:txBody>
      </p:sp>
      <p:sp>
        <p:nvSpPr>
          <p:cNvPr id="6" name="Rectangle 4"/>
          <p:cNvSpPr>
            <a:spLocks noGrp="1" noChangeArrowheads="1"/>
          </p:cNvSpPr>
          <p:nvPr>
            <p:ph type="dt" sz="half" idx="13"/>
          </p:nvPr>
        </p:nvSpPr>
        <p:spPr>
          <a:ln/>
        </p:spPr>
        <p:txBody>
          <a:bodyPr/>
          <a:lstStyle>
            <a:lvl1pPr>
              <a:defRPr/>
            </a:lvl1pPr>
          </a:lstStyle>
          <a:p>
            <a:pPr>
              <a:defRPr/>
            </a:pPr>
            <a:endParaRPr lang="en-US"/>
          </a:p>
        </p:txBody>
      </p:sp>
      <p:sp>
        <p:nvSpPr>
          <p:cNvPr id="7" name="Rectangle 4"/>
          <p:cNvSpPr>
            <a:spLocks noGrp="1" noChangeArrowheads="1"/>
          </p:cNvSpPr>
          <p:nvPr>
            <p:ph type="dt" sz="half" idx="14"/>
          </p:nvPr>
        </p:nvSpPr>
        <p:spPr>
          <a:ln/>
        </p:spPr>
        <p:txBody>
          <a:bodyPr/>
          <a:lstStyle>
            <a:lvl1pPr>
              <a:defRPr/>
            </a:lvl1pPr>
          </a:lstStyle>
          <a:p>
            <a:pPr>
              <a:defRPr/>
            </a:pPr>
            <a:endParaRPr lang="en-US"/>
          </a:p>
        </p:txBody>
      </p:sp>
      <p:sp>
        <p:nvSpPr>
          <p:cNvPr id="8" name="Rectangle 5"/>
          <p:cNvSpPr>
            <a:spLocks noGrp="1" noChangeArrowheads="1"/>
          </p:cNvSpPr>
          <p:nvPr>
            <p:ph type="ftr" sz="quarter" idx="15"/>
          </p:nvPr>
        </p:nvSpPr>
        <p:spPr>
          <a:ln/>
        </p:spPr>
        <p:txBody>
          <a:bodyPr/>
          <a:lstStyle>
            <a:lvl1pPr>
              <a:defRPr/>
            </a:lvl1pPr>
          </a:lstStyle>
          <a:p>
            <a:pPr>
              <a:defRPr/>
            </a:pPr>
            <a:endParaRPr lang="en-US"/>
          </a:p>
        </p:txBody>
      </p:sp>
      <p:sp>
        <p:nvSpPr>
          <p:cNvPr id="9" name="Rectangle 6"/>
          <p:cNvSpPr>
            <a:spLocks noGrp="1" noChangeArrowheads="1"/>
          </p:cNvSpPr>
          <p:nvPr>
            <p:ph type="sldNum" sz="quarter" idx="16"/>
          </p:nvPr>
        </p:nvSpPr>
        <p:spPr>
          <a:ln/>
        </p:spPr>
        <p:txBody>
          <a:bodyPr/>
          <a:lstStyle>
            <a:lvl1pPr>
              <a:defRPr/>
            </a:lvl1pPr>
          </a:lstStyle>
          <a:p>
            <a:pPr>
              <a:defRPr/>
            </a:pPr>
            <a:fld id="{09B45B8E-E2C1-4E44-B38D-74EE125A21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dt" sz="half" idx="11"/>
          </p:nvPr>
        </p:nvSpPr>
        <p:spPr>
          <a:ln/>
        </p:spPr>
        <p:txBody>
          <a:bodyPr/>
          <a:lstStyle>
            <a:lvl1pPr>
              <a:defRPr/>
            </a:lvl1pPr>
          </a:lstStyle>
          <a:p>
            <a:pPr>
              <a:defRPr/>
            </a:pPr>
            <a:endParaRPr lang="en-US"/>
          </a:p>
        </p:txBody>
      </p:sp>
      <p:sp>
        <p:nvSpPr>
          <p:cNvPr id="4" name="Rectangle 4"/>
          <p:cNvSpPr>
            <a:spLocks noGrp="1" noChangeArrowheads="1"/>
          </p:cNvSpPr>
          <p:nvPr>
            <p:ph type="dt" sz="half" idx="12"/>
          </p:nvPr>
        </p:nvSpPr>
        <p:spPr>
          <a:ln/>
        </p:spPr>
        <p:txBody>
          <a:bodyPr/>
          <a:lstStyle>
            <a:lvl1pPr>
              <a:defRPr/>
            </a:lvl1pPr>
          </a:lstStyle>
          <a:p>
            <a:pPr>
              <a:defRPr/>
            </a:pPr>
            <a:endParaRPr lang="en-US"/>
          </a:p>
        </p:txBody>
      </p:sp>
      <p:sp>
        <p:nvSpPr>
          <p:cNvPr id="5" name="Rectangle 4"/>
          <p:cNvSpPr>
            <a:spLocks noGrp="1" noChangeArrowheads="1"/>
          </p:cNvSpPr>
          <p:nvPr>
            <p:ph type="dt" sz="half" idx="13"/>
          </p:nvPr>
        </p:nvSpPr>
        <p:spPr>
          <a:ln/>
        </p:spPr>
        <p:txBody>
          <a:bodyPr/>
          <a:lstStyle>
            <a:lvl1pPr>
              <a:defRPr/>
            </a:lvl1pPr>
          </a:lstStyle>
          <a:p>
            <a:pPr>
              <a:defRPr/>
            </a:pPr>
            <a:endParaRPr lang="en-US"/>
          </a:p>
        </p:txBody>
      </p:sp>
      <p:sp>
        <p:nvSpPr>
          <p:cNvPr id="6" name="Rectangle 4"/>
          <p:cNvSpPr>
            <a:spLocks noGrp="1" noChangeArrowheads="1"/>
          </p:cNvSpPr>
          <p:nvPr>
            <p:ph type="dt" sz="half" idx="14"/>
          </p:nvPr>
        </p:nvSpPr>
        <p:spPr>
          <a:ln/>
        </p:spPr>
        <p:txBody>
          <a:bodyPr/>
          <a:lstStyle>
            <a:lvl1pPr>
              <a:defRPr/>
            </a:lvl1pPr>
          </a:lstStyle>
          <a:p>
            <a:pPr>
              <a:defRPr/>
            </a:pPr>
            <a:endParaRPr lang="en-US"/>
          </a:p>
        </p:txBody>
      </p:sp>
      <p:sp>
        <p:nvSpPr>
          <p:cNvPr id="7" name="Rectangle 5"/>
          <p:cNvSpPr>
            <a:spLocks noGrp="1" noChangeArrowheads="1"/>
          </p:cNvSpPr>
          <p:nvPr>
            <p:ph type="ftr" sz="quarter" idx="15"/>
          </p:nvPr>
        </p:nvSpPr>
        <p:spPr>
          <a:ln/>
        </p:spPr>
        <p:txBody>
          <a:bodyPr/>
          <a:lstStyle>
            <a:lvl1pPr>
              <a:defRPr/>
            </a:lvl1pPr>
          </a:lstStyle>
          <a:p>
            <a:pPr>
              <a:defRPr/>
            </a:pPr>
            <a:endParaRPr lang="en-US"/>
          </a:p>
        </p:txBody>
      </p:sp>
      <p:sp>
        <p:nvSpPr>
          <p:cNvPr id="8" name="Rectangle 6"/>
          <p:cNvSpPr>
            <a:spLocks noGrp="1" noChangeArrowheads="1"/>
          </p:cNvSpPr>
          <p:nvPr>
            <p:ph type="sldNum" sz="quarter" idx="16"/>
          </p:nvPr>
        </p:nvSpPr>
        <p:spPr>
          <a:ln/>
        </p:spPr>
        <p:txBody>
          <a:bodyPr/>
          <a:lstStyle>
            <a:lvl1pPr>
              <a:defRPr/>
            </a:lvl1pPr>
          </a:lstStyle>
          <a:p>
            <a:pPr>
              <a:defRPr/>
            </a:pPr>
            <a:fld id="{418B33F1-8C7B-4A50-84E0-8D2AA86EE7F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4"/>
          <p:cNvSpPr>
            <a:spLocks noGrp="1" noChangeArrowheads="1"/>
          </p:cNvSpPr>
          <p:nvPr>
            <p:ph type="dt" sz="half" idx="12"/>
          </p:nvPr>
        </p:nvSpPr>
        <p:spPr>
          <a:ln/>
        </p:spPr>
        <p:txBody>
          <a:bodyPr/>
          <a:lstStyle>
            <a:lvl1pPr>
              <a:defRPr/>
            </a:lvl1pPr>
          </a:lstStyle>
          <a:p>
            <a:pPr>
              <a:defRPr/>
            </a:pPr>
            <a:endParaRPr lang="en-US"/>
          </a:p>
        </p:txBody>
      </p:sp>
      <p:sp>
        <p:nvSpPr>
          <p:cNvPr id="8" name="Rectangle 4"/>
          <p:cNvSpPr>
            <a:spLocks noGrp="1" noChangeArrowheads="1"/>
          </p:cNvSpPr>
          <p:nvPr>
            <p:ph type="dt" sz="half" idx="13"/>
          </p:nvPr>
        </p:nvSpPr>
        <p:spPr>
          <a:ln/>
        </p:spPr>
        <p:txBody>
          <a:bodyPr/>
          <a:lstStyle>
            <a:lvl1pPr>
              <a:defRPr/>
            </a:lvl1pPr>
          </a:lstStyle>
          <a:p>
            <a:pPr>
              <a:defRPr/>
            </a:pPr>
            <a:endParaRPr lang="en-US"/>
          </a:p>
        </p:txBody>
      </p:sp>
      <p:sp>
        <p:nvSpPr>
          <p:cNvPr id="9" name="Rectangle 4"/>
          <p:cNvSpPr>
            <a:spLocks noGrp="1" noChangeArrowheads="1"/>
          </p:cNvSpPr>
          <p:nvPr>
            <p:ph type="dt" sz="half" idx="14"/>
          </p:nvPr>
        </p:nvSpPr>
        <p:spPr>
          <a:ln/>
        </p:spPr>
        <p:txBody>
          <a:bodyPr/>
          <a:lstStyle>
            <a:lvl1pPr>
              <a:defRPr/>
            </a:lvl1pPr>
          </a:lstStyle>
          <a:p>
            <a:pPr>
              <a:defRPr/>
            </a:pPr>
            <a:endParaRPr lang="en-US"/>
          </a:p>
        </p:txBody>
      </p:sp>
      <p:sp>
        <p:nvSpPr>
          <p:cNvPr id="10" name="Rectangle 5"/>
          <p:cNvSpPr>
            <a:spLocks noGrp="1" noChangeArrowheads="1"/>
          </p:cNvSpPr>
          <p:nvPr>
            <p:ph type="ftr" sz="quarter" idx="15"/>
          </p:nvPr>
        </p:nvSpPr>
        <p:spPr>
          <a:ln/>
        </p:spPr>
        <p:txBody>
          <a:bodyPr/>
          <a:lstStyle>
            <a:lvl1pPr>
              <a:defRPr/>
            </a:lvl1pPr>
          </a:lstStyle>
          <a:p>
            <a:pPr>
              <a:defRPr/>
            </a:pPr>
            <a:endParaRPr lang="en-US"/>
          </a:p>
        </p:txBody>
      </p:sp>
      <p:sp>
        <p:nvSpPr>
          <p:cNvPr id="11" name="Rectangle 6"/>
          <p:cNvSpPr>
            <a:spLocks noGrp="1" noChangeArrowheads="1"/>
          </p:cNvSpPr>
          <p:nvPr>
            <p:ph type="sldNum" sz="quarter" idx="16"/>
          </p:nvPr>
        </p:nvSpPr>
        <p:spPr>
          <a:ln/>
        </p:spPr>
        <p:txBody>
          <a:bodyPr/>
          <a:lstStyle>
            <a:lvl1pPr>
              <a:defRPr/>
            </a:lvl1pPr>
          </a:lstStyle>
          <a:p>
            <a:pPr>
              <a:defRPr/>
            </a:pPr>
            <a:fld id="{F414ECAE-25DC-4791-82B3-2072989678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4"/>
          <p:cNvSpPr>
            <a:spLocks noGrp="1" noChangeArrowheads="1"/>
          </p:cNvSpPr>
          <p:nvPr>
            <p:ph type="dt" sz="half" idx="12"/>
          </p:nvPr>
        </p:nvSpPr>
        <p:spPr>
          <a:ln/>
        </p:spPr>
        <p:txBody>
          <a:bodyPr/>
          <a:lstStyle>
            <a:lvl1pPr>
              <a:defRPr/>
            </a:lvl1pPr>
          </a:lstStyle>
          <a:p>
            <a:pPr>
              <a:defRPr/>
            </a:pPr>
            <a:endParaRPr lang="en-US"/>
          </a:p>
        </p:txBody>
      </p:sp>
      <p:sp>
        <p:nvSpPr>
          <p:cNvPr id="8" name="Rectangle 4"/>
          <p:cNvSpPr>
            <a:spLocks noGrp="1" noChangeArrowheads="1"/>
          </p:cNvSpPr>
          <p:nvPr>
            <p:ph type="dt" sz="half" idx="13"/>
          </p:nvPr>
        </p:nvSpPr>
        <p:spPr>
          <a:ln/>
        </p:spPr>
        <p:txBody>
          <a:bodyPr/>
          <a:lstStyle>
            <a:lvl1pPr>
              <a:defRPr/>
            </a:lvl1pPr>
          </a:lstStyle>
          <a:p>
            <a:pPr>
              <a:defRPr/>
            </a:pPr>
            <a:endParaRPr lang="en-US"/>
          </a:p>
        </p:txBody>
      </p:sp>
      <p:sp>
        <p:nvSpPr>
          <p:cNvPr id="9" name="Rectangle 4"/>
          <p:cNvSpPr>
            <a:spLocks noGrp="1" noChangeArrowheads="1"/>
          </p:cNvSpPr>
          <p:nvPr>
            <p:ph type="dt" sz="half" idx="14"/>
          </p:nvPr>
        </p:nvSpPr>
        <p:spPr>
          <a:ln/>
        </p:spPr>
        <p:txBody>
          <a:bodyPr/>
          <a:lstStyle>
            <a:lvl1pPr>
              <a:defRPr/>
            </a:lvl1pPr>
          </a:lstStyle>
          <a:p>
            <a:pPr>
              <a:defRPr/>
            </a:pPr>
            <a:endParaRPr lang="en-US"/>
          </a:p>
        </p:txBody>
      </p:sp>
      <p:sp>
        <p:nvSpPr>
          <p:cNvPr id="10" name="Rectangle 5"/>
          <p:cNvSpPr>
            <a:spLocks noGrp="1" noChangeArrowheads="1"/>
          </p:cNvSpPr>
          <p:nvPr>
            <p:ph type="ftr" sz="quarter" idx="15"/>
          </p:nvPr>
        </p:nvSpPr>
        <p:spPr>
          <a:ln/>
        </p:spPr>
        <p:txBody>
          <a:bodyPr/>
          <a:lstStyle>
            <a:lvl1pPr>
              <a:defRPr/>
            </a:lvl1pPr>
          </a:lstStyle>
          <a:p>
            <a:pPr>
              <a:defRPr/>
            </a:pPr>
            <a:endParaRPr lang="en-US"/>
          </a:p>
        </p:txBody>
      </p:sp>
      <p:sp>
        <p:nvSpPr>
          <p:cNvPr id="11" name="Rectangle 6"/>
          <p:cNvSpPr>
            <a:spLocks noGrp="1" noChangeArrowheads="1"/>
          </p:cNvSpPr>
          <p:nvPr>
            <p:ph type="sldNum" sz="quarter" idx="16"/>
          </p:nvPr>
        </p:nvSpPr>
        <p:spPr>
          <a:ln/>
        </p:spPr>
        <p:txBody>
          <a:bodyPr/>
          <a:lstStyle>
            <a:lvl1pPr>
              <a:defRPr/>
            </a:lvl1pPr>
          </a:lstStyle>
          <a:p>
            <a:pPr>
              <a:defRPr/>
            </a:pPr>
            <a:fld id="{4ACC333C-AC6B-4C8C-B123-4FB2D1C7FA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5416VCR_Powerpoint_Template_Text_Slide_AW"/>
          <p:cNvPicPr>
            <a:picLocks noChangeAspect="1" noChangeArrowheads="1"/>
          </p:cNvPicPr>
          <p:nvPr/>
        </p:nvPicPr>
        <p:blipFill>
          <a:blip r:embed="rId13"/>
          <a:srcRect/>
          <a:stretch>
            <a:fillRect/>
          </a:stretch>
        </p:blipFill>
        <p:spPr bwMode="auto">
          <a:xfrm>
            <a:off x="0" y="0"/>
            <a:ext cx="9145588" cy="68595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2625" y="125413"/>
            <a:ext cx="7700963"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8" name="Rectangle 3"/>
          <p:cNvSpPr>
            <a:spLocks noGrp="1" noChangeArrowheads="1"/>
          </p:cNvSpPr>
          <p:nvPr>
            <p:ph type="body" idx="1"/>
          </p:nvPr>
        </p:nvSpPr>
        <p:spPr bwMode="auto">
          <a:xfrm>
            <a:off x="682625" y="1341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ヒラギノ角ゴ Pro W3" pitchFamily="84" charset="-128"/>
                <a:cs typeface="+mn-cs"/>
              </a:defRPr>
            </a:lvl1pPr>
          </a:lstStyle>
          <a:p>
            <a:pPr>
              <a:defRPr/>
            </a:pPr>
            <a:endParaRPr lang="en-US"/>
          </a:p>
        </p:txBody>
      </p:sp>
      <p:sp>
        <p:nvSpPr>
          <p:cNvPr id="3"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ea typeface="ヒラギノ角ゴ Pro W3" pitchFamily="84" charset="-128"/>
                <a:cs typeface="+mn-cs"/>
              </a:defRPr>
            </a:lvl1pPr>
          </a:lstStyle>
          <a:p>
            <a:pPr>
              <a:defRPr/>
            </a:pPr>
            <a:fld id="{D2CE0A7D-DDC5-4073-BE80-D4846D4352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l" rtl="0" eaLnBrk="0" fontAlgn="base" hangingPunct="0">
        <a:spcBef>
          <a:spcPct val="0"/>
        </a:spcBef>
        <a:spcAft>
          <a:spcPct val="0"/>
        </a:spcAft>
        <a:defRPr sz="3000">
          <a:solidFill>
            <a:srgbClr val="8CC62D"/>
          </a:solidFill>
          <a:latin typeface="+mj-lt"/>
          <a:ea typeface="+mj-ea"/>
          <a:cs typeface="ヒラギノ角ゴ Pro W3"/>
        </a:defRPr>
      </a:lvl1pPr>
      <a:lvl2pPr algn="l" rtl="0" eaLnBrk="0" fontAlgn="base" hangingPunct="0">
        <a:spcBef>
          <a:spcPct val="0"/>
        </a:spcBef>
        <a:spcAft>
          <a:spcPct val="0"/>
        </a:spcAft>
        <a:defRPr sz="3000">
          <a:solidFill>
            <a:srgbClr val="8CC62D"/>
          </a:solidFill>
          <a:latin typeface="Verdana" pitchFamily="34" charset="0"/>
          <a:ea typeface="ヒラギノ角ゴ Pro W3" pitchFamily="84" charset="-128"/>
          <a:cs typeface="ヒラギノ角ゴ Pro W3"/>
        </a:defRPr>
      </a:lvl2pPr>
      <a:lvl3pPr algn="l" rtl="0" eaLnBrk="0" fontAlgn="base" hangingPunct="0">
        <a:spcBef>
          <a:spcPct val="0"/>
        </a:spcBef>
        <a:spcAft>
          <a:spcPct val="0"/>
        </a:spcAft>
        <a:defRPr sz="3000">
          <a:solidFill>
            <a:srgbClr val="8CC62D"/>
          </a:solidFill>
          <a:latin typeface="Verdana" pitchFamily="34" charset="0"/>
          <a:ea typeface="ヒラギノ角ゴ Pro W3" pitchFamily="84" charset="-128"/>
          <a:cs typeface="ヒラギノ角ゴ Pro W3"/>
        </a:defRPr>
      </a:lvl3pPr>
      <a:lvl4pPr algn="l" rtl="0" eaLnBrk="0" fontAlgn="base" hangingPunct="0">
        <a:spcBef>
          <a:spcPct val="0"/>
        </a:spcBef>
        <a:spcAft>
          <a:spcPct val="0"/>
        </a:spcAft>
        <a:defRPr sz="3000">
          <a:solidFill>
            <a:srgbClr val="8CC62D"/>
          </a:solidFill>
          <a:latin typeface="Verdana" pitchFamily="34" charset="0"/>
          <a:ea typeface="ヒラギノ角ゴ Pro W3" pitchFamily="84" charset="-128"/>
          <a:cs typeface="ヒラギノ角ゴ Pro W3"/>
        </a:defRPr>
      </a:lvl4pPr>
      <a:lvl5pPr algn="l" rtl="0" eaLnBrk="0" fontAlgn="base" hangingPunct="0">
        <a:spcBef>
          <a:spcPct val="0"/>
        </a:spcBef>
        <a:spcAft>
          <a:spcPct val="0"/>
        </a:spcAft>
        <a:defRPr sz="3000">
          <a:solidFill>
            <a:srgbClr val="8CC62D"/>
          </a:solidFill>
          <a:latin typeface="Verdana" pitchFamily="34" charset="0"/>
          <a:ea typeface="ヒラギノ角ゴ Pro W3" pitchFamily="84" charset="-128"/>
          <a:cs typeface="ヒラギノ角ゴ Pro W3"/>
        </a:defRPr>
      </a:lvl5pPr>
      <a:lvl6pPr marL="457200" algn="l" rtl="0" fontAlgn="base">
        <a:spcBef>
          <a:spcPct val="0"/>
        </a:spcBef>
        <a:spcAft>
          <a:spcPct val="0"/>
        </a:spcAft>
        <a:defRPr sz="3000">
          <a:solidFill>
            <a:srgbClr val="8CC62D"/>
          </a:solidFill>
          <a:latin typeface="Verdana" pitchFamily="34" charset="0"/>
          <a:ea typeface="ヒラギノ角ゴ Pro W3" pitchFamily="84" charset="-128"/>
        </a:defRPr>
      </a:lvl6pPr>
      <a:lvl7pPr marL="914400" algn="l" rtl="0" fontAlgn="base">
        <a:spcBef>
          <a:spcPct val="0"/>
        </a:spcBef>
        <a:spcAft>
          <a:spcPct val="0"/>
        </a:spcAft>
        <a:defRPr sz="3000">
          <a:solidFill>
            <a:srgbClr val="8CC62D"/>
          </a:solidFill>
          <a:latin typeface="Verdana" pitchFamily="34" charset="0"/>
          <a:ea typeface="ヒラギノ角ゴ Pro W3" pitchFamily="84" charset="-128"/>
        </a:defRPr>
      </a:lvl7pPr>
      <a:lvl8pPr marL="1371600" algn="l" rtl="0" fontAlgn="base">
        <a:spcBef>
          <a:spcPct val="0"/>
        </a:spcBef>
        <a:spcAft>
          <a:spcPct val="0"/>
        </a:spcAft>
        <a:defRPr sz="3000">
          <a:solidFill>
            <a:srgbClr val="8CC62D"/>
          </a:solidFill>
          <a:latin typeface="Verdana" pitchFamily="34" charset="0"/>
          <a:ea typeface="ヒラギノ角ゴ Pro W3" pitchFamily="84" charset="-128"/>
        </a:defRPr>
      </a:lvl8pPr>
      <a:lvl9pPr marL="1828800" algn="l" rtl="0" fontAlgn="base">
        <a:spcBef>
          <a:spcPct val="0"/>
        </a:spcBef>
        <a:spcAft>
          <a:spcPct val="0"/>
        </a:spcAft>
        <a:defRPr sz="3000">
          <a:solidFill>
            <a:srgbClr val="8CC62D"/>
          </a:solidFill>
          <a:latin typeface="Verdana" pitchFamily="34" charset="0"/>
          <a:ea typeface="ヒラギノ角ゴ Pro W3" pitchFamily="84" charset="-128"/>
        </a:defRPr>
      </a:lvl9pPr>
    </p:titleStyle>
    <p:bodyStyle>
      <a:lvl1pPr marL="342900" indent="-342900" algn="l" rtl="0" eaLnBrk="0" fontAlgn="base" hangingPunct="0">
        <a:spcBef>
          <a:spcPct val="20000"/>
        </a:spcBef>
        <a:spcAft>
          <a:spcPct val="0"/>
        </a:spcAft>
        <a:buClr>
          <a:srgbClr val="8CC62D"/>
        </a:buClr>
        <a:buFont typeface="Wingdings" pitchFamily="2" charset="2"/>
        <a:buChar char="§"/>
        <a:defRPr sz="20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lr>
          <a:srgbClr val="8CC62D"/>
        </a:buClr>
        <a:buFont typeface="Arial" charset="0"/>
        <a:buChar char="–"/>
        <a:defRPr sz="20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lr>
          <a:srgbClr val="8CC62D"/>
        </a:buClr>
        <a:buChar char="•"/>
        <a:defRPr sz="20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lr>
          <a:srgbClr val="8CC62D"/>
        </a:buClr>
        <a:buFont typeface="Arial" charset="0"/>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lr>
          <a:srgbClr val="8CC62D"/>
        </a:buClr>
        <a:buFont typeface="Arial" charset="0"/>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lr>
          <a:srgbClr val="8CC62D"/>
        </a:buClr>
        <a:buFont typeface="Arial" charset="0"/>
        <a:buChar char="»"/>
        <a:defRPr sz="2000">
          <a:solidFill>
            <a:schemeClr val="tx1"/>
          </a:solidFill>
          <a:latin typeface="+mn-lt"/>
          <a:ea typeface="+mn-ea"/>
        </a:defRPr>
      </a:lvl6pPr>
      <a:lvl7pPr marL="2971800" indent="-228600" algn="l" rtl="0" fontAlgn="base">
        <a:spcBef>
          <a:spcPct val="20000"/>
        </a:spcBef>
        <a:spcAft>
          <a:spcPct val="0"/>
        </a:spcAft>
        <a:buClr>
          <a:srgbClr val="8CC62D"/>
        </a:buClr>
        <a:buFont typeface="Arial" charset="0"/>
        <a:buChar char="»"/>
        <a:defRPr sz="2000">
          <a:solidFill>
            <a:schemeClr val="tx1"/>
          </a:solidFill>
          <a:latin typeface="+mn-lt"/>
          <a:ea typeface="+mn-ea"/>
        </a:defRPr>
      </a:lvl7pPr>
      <a:lvl8pPr marL="3429000" indent="-228600" algn="l" rtl="0" fontAlgn="base">
        <a:spcBef>
          <a:spcPct val="20000"/>
        </a:spcBef>
        <a:spcAft>
          <a:spcPct val="0"/>
        </a:spcAft>
        <a:buClr>
          <a:srgbClr val="8CC62D"/>
        </a:buClr>
        <a:buFont typeface="Arial" charset="0"/>
        <a:buChar char="»"/>
        <a:defRPr sz="2000">
          <a:solidFill>
            <a:schemeClr val="tx1"/>
          </a:solidFill>
          <a:latin typeface="+mn-lt"/>
          <a:ea typeface="+mn-ea"/>
        </a:defRPr>
      </a:lvl8pPr>
      <a:lvl9pPr marL="3886200" indent="-228600" algn="l" rtl="0" fontAlgn="base">
        <a:spcBef>
          <a:spcPct val="20000"/>
        </a:spcBef>
        <a:spcAft>
          <a:spcPct val="0"/>
        </a:spcAft>
        <a:buClr>
          <a:srgbClr val="8CC62D"/>
        </a:buClr>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1.pn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 Id="rId9" Type="http://schemas.openxmlformats.org/officeDocument/2006/relationships/image" Target="../media/image4.emf"/></Relationships>
</file>

<file path=ppt/slides/_rels/slide2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pn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pn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png"/><Relationship Id="rId7"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43.jpeg"/><Relationship Id="rId5" Type="http://schemas.openxmlformats.org/officeDocument/2006/relationships/image" Target="../media/image32.jpeg"/><Relationship Id="rId10" Type="http://schemas.openxmlformats.org/officeDocument/2006/relationships/image" Target="../media/image42.jpeg"/><Relationship Id="rId4" Type="http://schemas.openxmlformats.org/officeDocument/2006/relationships/hyperlink" Target="http://www.google.com.au/imgres?q=pictures+of+victoria+police+emblem&amp;hl=en&amp;sa=X&amp;tbo=d&amp;biw=1011&amp;bih=645&amp;tbm=isch&amp;tbnid=M4ahiyraZCbd8M:&amp;imgrefurl=http://www.cremationofcare.com/illu_sym_pentagrams.htm&amp;docid=PjginLEnulkW2M&amp;imgurl=http://www.cremationofcare.com/images/symbols/pentagrams/victoria_police.jpg&amp;w=289&amp;h=352&amp;ei=SFwQUbzOIonfkAWYq4G4BA&amp;zoom=1&amp;iact=hc&amp;vpx=302&amp;vpy=96&amp;dur=242&amp;hovh=248&amp;hovw=203&amp;tx=108&amp;ty=131&amp;sig=110843401293739106003&amp;page=1&amp;tbnh=135&amp;tbnw=109&amp;start=0&amp;ndsp=17&amp;ved=1t:429,r:2,s:0,i:88" TargetMode="Externa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file:///F:\E%20drive\VRDATA\TSS\PPOINT\TSS%20presentation\How%20The%20Hell%20Can%20You%20Take%20A%20Break.wmv" TargetMode="External"/><Relationship Id="rId7" Type="http://schemas.openxmlformats.org/officeDocument/2006/relationships/image" Target="../media/image47.gif"/><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6.gif"/><Relationship Id="rId5" Type="http://schemas.openxmlformats.org/officeDocument/2006/relationships/hyperlink" Target="file:///F:\E%20drive\VRDATA\TSS\PPOINT\TSS%20presentation\Seat%20Belts%20In%20Trucks%20-%20The%20Facts.mpg" TargetMode="Externa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468313" y="1371600"/>
            <a:ext cx="8496300" cy="944563"/>
          </a:xfrm>
          <a:prstGeom prst="rect">
            <a:avLst/>
          </a:prstGeom>
          <a:noFill/>
          <a:ln w="9525">
            <a:noFill/>
            <a:miter lim="800000"/>
            <a:headEnd/>
            <a:tailEnd/>
          </a:ln>
        </p:spPr>
        <p:txBody>
          <a:bodyPr lIns="0" tIns="0" rIns="0" bIns="0">
            <a:spAutoFit/>
          </a:bodyPr>
          <a:lstStyle/>
          <a:p>
            <a:pPr eaLnBrk="0" hangingPunct="0"/>
            <a:r>
              <a:rPr lang="en-AU" b="1">
                <a:solidFill>
                  <a:srgbClr val="37424A"/>
                </a:solidFill>
                <a:latin typeface="Verdana" pitchFamily="34" charset="0"/>
              </a:rPr>
              <a:t>Freight Week</a:t>
            </a:r>
          </a:p>
          <a:p>
            <a:pPr eaLnBrk="0" hangingPunct="0"/>
            <a:r>
              <a:rPr lang="en-AU" sz="2000">
                <a:solidFill>
                  <a:srgbClr val="37424A"/>
                </a:solidFill>
                <a:latin typeface="Verdana" pitchFamily="34" charset="0"/>
              </a:rPr>
              <a:t/>
            </a:r>
            <a:br>
              <a:rPr lang="en-AU" sz="2000">
                <a:solidFill>
                  <a:srgbClr val="37424A"/>
                </a:solidFill>
                <a:latin typeface="Verdana" pitchFamily="34" charset="0"/>
              </a:rPr>
            </a:br>
            <a:r>
              <a:rPr lang="en-AU" sz="1800">
                <a:solidFill>
                  <a:srgbClr val="8CC63F"/>
                </a:solidFill>
                <a:latin typeface="Verdana" pitchFamily="34" charset="0"/>
              </a:rPr>
              <a:t>September 2013 </a:t>
            </a:r>
            <a:endParaRPr lang="en-AU" sz="1600">
              <a:latin typeface="Verdana" pitchFamily="34" charset="0"/>
            </a:endParaRPr>
          </a:p>
        </p:txBody>
      </p:sp>
      <p:pic>
        <p:nvPicPr>
          <p:cNvPr id="14339" name="Picture 5" descr="TSS_CMYK_new 2009"/>
          <p:cNvPicPr>
            <a:picLocks noChangeAspect="1" noChangeArrowheads="1"/>
          </p:cNvPicPr>
          <p:nvPr/>
        </p:nvPicPr>
        <p:blipFill>
          <a:blip r:embed="rId4"/>
          <a:srcRect/>
          <a:stretch>
            <a:fillRect/>
          </a:stretch>
        </p:blipFill>
        <p:spPr bwMode="auto">
          <a:xfrm>
            <a:off x="250825" y="4292600"/>
            <a:ext cx="1487488" cy="1774825"/>
          </a:xfrm>
          <a:prstGeom prst="rect">
            <a:avLst/>
          </a:prstGeom>
          <a:noFill/>
          <a:ln w="9525">
            <a:noFill/>
            <a:miter lim="800000"/>
            <a:headEnd/>
            <a:tailEnd/>
          </a:ln>
        </p:spPr>
      </p:pic>
      <p:sp>
        <p:nvSpPr>
          <p:cNvPr id="14340" name="Text Box 6"/>
          <p:cNvSpPr txBox="1">
            <a:spLocks noChangeArrowheads="1"/>
          </p:cNvSpPr>
          <p:nvPr/>
        </p:nvSpPr>
        <p:spPr bwMode="auto">
          <a:xfrm>
            <a:off x="1692275" y="5013325"/>
            <a:ext cx="3565525" cy="1128713"/>
          </a:xfrm>
          <a:prstGeom prst="rect">
            <a:avLst/>
          </a:prstGeom>
          <a:noFill/>
          <a:ln w="9525">
            <a:noFill/>
            <a:miter lim="800000"/>
            <a:headEnd/>
            <a:tailEnd/>
          </a:ln>
        </p:spPr>
        <p:txBody>
          <a:bodyPr>
            <a:spAutoFit/>
          </a:bodyPr>
          <a:lstStyle/>
          <a:p>
            <a:pPr eaLnBrk="0" hangingPunct="0">
              <a:spcBef>
                <a:spcPct val="50000"/>
              </a:spcBef>
            </a:pPr>
            <a:r>
              <a:rPr lang="en-AU" sz="2000" b="1"/>
              <a:t>Russell Greenland</a:t>
            </a:r>
            <a:r>
              <a:rPr lang="en-AU" sz="1800" b="1"/>
              <a:t> </a:t>
            </a:r>
          </a:p>
          <a:p>
            <a:pPr eaLnBrk="0" hangingPunct="0">
              <a:spcBef>
                <a:spcPct val="50000"/>
              </a:spcBef>
            </a:pPr>
            <a:r>
              <a:rPr lang="en-AU" sz="1400" b="1"/>
              <a:t>TSS Manager Metro Operations</a:t>
            </a:r>
          </a:p>
          <a:p>
            <a:pPr eaLnBrk="0" hangingPunct="0">
              <a:spcBef>
                <a:spcPct val="50000"/>
              </a:spcBef>
            </a:pPr>
            <a:r>
              <a:rPr lang="en-AU" sz="1800" b="1"/>
              <a:t>Regulatory Services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Grp="1" noChangeArrowheads="1"/>
          </p:cNvSpPr>
          <p:nvPr>
            <p:ph type="body" idx="4294967295"/>
          </p:nvPr>
        </p:nvSpPr>
        <p:spPr>
          <a:xfrm>
            <a:off x="539750" y="1341438"/>
            <a:ext cx="7772400" cy="5183187"/>
          </a:xfrm>
        </p:spPr>
        <p:txBody>
          <a:bodyPr/>
          <a:lstStyle/>
          <a:p>
            <a:pPr>
              <a:buClr>
                <a:schemeClr val="folHlink"/>
              </a:buClr>
              <a:buFont typeface="Wingdings" pitchFamily="2" charset="2"/>
              <a:buNone/>
            </a:pPr>
            <a:r>
              <a:rPr lang="en-AU" sz="2800" b="1" smtClean="0">
                <a:solidFill>
                  <a:schemeClr val="bg2"/>
                </a:solidFill>
              </a:rPr>
              <a:t>Transport Industry Skills Centre</a:t>
            </a:r>
          </a:p>
          <a:p>
            <a:pPr>
              <a:buClr>
                <a:schemeClr val="folHlink"/>
              </a:buClr>
              <a:buFont typeface="Wingdings" pitchFamily="2" charset="2"/>
              <a:buNone/>
            </a:pPr>
            <a:r>
              <a:rPr lang="en-AU" sz="2800" b="1" smtClean="0">
                <a:solidFill>
                  <a:schemeClr val="bg2"/>
                </a:solidFill>
              </a:rPr>
              <a:t>National Bulk Tanker Association</a:t>
            </a:r>
          </a:p>
          <a:p>
            <a:pPr>
              <a:buClr>
                <a:schemeClr val="folHlink"/>
              </a:buClr>
              <a:buFont typeface="Wingdings" pitchFamily="2" charset="2"/>
              <a:buNone/>
            </a:pPr>
            <a:r>
              <a:rPr lang="en-AU" sz="2800" b="1" smtClean="0">
                <a:solidFill>
                  <a:schemeClr val="bg2"/>
                </a:solidFill>
              </a:rPr>
              <a:t>CROIERG</a:t>
            </a:r>
          </a:p>
          <a:p>
            <a:pPr>
              <a:buClr>
                <a:schemeClr val="folHlink"/>
              </a:buClr>
              <a:buFont typeface="Wingdings" pitchFamily="2" charset="2"/>
              <a:buNone/>
            </a:pPr>
            <a:r>
              <a:rPr lang="en-AU" sz="2400" b="1" smtClean="0">
                <a:solidFill>
                  <a:schemeClr val="bg2"/>
                </a:solidFill>
              </a:rPr>
              <a:t>(Canberra and Regions Oil Industry Emergency response Group)</a:t>
            </a:r>
          </a:p>
          <a:p>
            <a:pPr>
              <a:buClr>
                <a:schemeClr val="folHlink"/>
              </a:buClr>
              <a:buFont typeface="Wingdings" pitchFamily="2" charset="2"/>
              <a:buNone/>
            </a:pPr>
            <a:endParaRPr lang="en-AU" sz="2400" b="1" smtClean="0">
              <a:solidFill>
                <a:schemeClr val="bg2"/>
              </a:solidFill>
            </a:endParaRPr>
          </a:p>
          <a:p>
            <a:pPr>
              <a:buClr>
                <a:schemeClr val="folHlink"/>
              </a:buClr>
              <a:buFont typeface="Wingdings" pitchFamily="2" charset="2"/>
              <a:buNone/>
            </a:pPr>
            <a:r>
              <a:rPr lang="en-AU" sz="2400" b="1" smtClean="0">
                <a:solidFill>
                  <a:schemeClr val="bg2"/>
                </a:solidFill>
              </a:rPr>
              <a:t>	</a:t>
            </a:r>
            <a:r>
              <a:rPr lang="en-AU" sz="2400" b="1" smtClean="0">
                <a:solidFill>
                  <a:srgbClr val="0000FF"/>
                </a:solidFill>
              </a:rPr>
              <a:t>Course in Dangerous Goods Road Transport Emergency Recovery Operations</a:t>
            </a:r>
          </a:p>
          <a:p>
            <a:pPr>
              <a:buClr>
                <a:schemeClr val="folHlink"/>
              </a:buClr>
              <a:buFont typeface="Wingdings" pitchFamily="2" charset="2"/>
              <a:buNone/>
            </a:pPr>
            <a:r>
              <a:rPr lang="en-AU" sz="2400" b="1" smtClean="0">
                <a:solidFill>
                  <a:schemeClr val="bg2"/>
                </a:solidFill>
              </a:rPr>
              <a:t>	(</a:t>
            </a:r>
            <a:r>
              <a:rPr lang="en-AU" sz="1800" b="1" smtClean="0">
                <a:solidFill>
                  <a:schemeClr val="bg2"/>
                </a:solidFill>
              </a:rPr>
              <a:t>3-5 October 2012)</a:t>
            </a:r>
            <a:endParaRPr lang="en-AU" sz="2400" b="1" smtClean="0">
              <a:solidFill>
                <a:schemeClr val="bg2"/>
              </a:solidFill>
            </a:endParaRPr>
          </a:p>
          <a:p>
            <a:pPr>
              <a:buClr>
                <a:schemeClr val="folHlink"/>
              </a:buClr>
              <a:buFont typeface="Wingdings" pitchFamily="2" charset="2"/>
              <a:buNone/>
            </a:pPr>
            <a:r>
              <a:rPr lang="en-AU" sz="2800" b="1" smtClean="0">
                <a:solidFill>
                  <a:schemeClr val="bg2"/>
                </a:solidFill>
              </a:rPr>
              <a:t>			</a:t>
            </a:r>
            <a:endParaRPr lang="en-AU" sz="2400" b="1" smtClean="0"/>
          </a:p>
        </p:txBody>
      </p:sp>
      <p:sp>
        <p:nvSpPr>
          <p:cNvPr id="30722"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Training for after the event</a:t>
            </a:r>
            <a:endParaRPr lang="en-AU" sz="2400" b="1"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1"/>
          <p:cNvSpPr>
            <a:spLocks noChangeArrowheads="1"/>
          </p:cNvSpPr>
          <p:nvPr/>
        </p:nvSpPr>
        <p:spPr bwMode="auto">
          <a:xfrm>
            <a:off x="684213" y="220663"/>
            <a:ext cx="7775575" cy="1768475"/>
          </a:xfrm>
          <a:prstGeom prst="rect">
            <a:avLst/>
          </a:prstGeom>
          <a:noFill/>
          <a:ln w="9525">
            <a:noFill/>
            <a:miter lim="800000"/>
            <a:headEnd/>
            <a:tailEnd/>
          </a:ln>
        </p:spPr>
        <p:txBody>
          <a:bodyPr anchor="ctr"/>
          <a:lstStyle/>
          <a:p>
            <a:r>
              <a:rPr lang="en-AU" sz="3400" b="1">
                <a:solidFill>
                  <a:srgbClr val="0000FF"/>
                </a:solidFill>
                <a:latin typeface="Verdana" pitchFamily="34" charset="0"/>
              </a:rPr>
              <a:t>Course in Dangerous Goods Road Transport Emergency Recovery Operations</a:t>
            </a:r>
          </a:p>
        </p:txBody>
      </p:sp>
      <p:pic>
        <p:nvPicPr>
          <p:cNvPr id="32770" name="Picture 4"/>
          <p:cNvPicPr>
            <a:picLocks noChangeAspect="1" noChangeArrowheads="1"/>
          </p:cNvPicPr>
          <p:nvPr/>
        </p:nvPicPr>
        <p:blipFill>
          <a:blip r:embed="rId3"/>
          <a:srcRect/>
          <a:stretch>
            <a:fillRect/>
          </a:stretch>
        </p:blipFill>
        <p:spPr bwMode="auto">
          <a:xfrm>
            <a:off x="1042988" y="1916113"/>
            <a:ext cx="6408737" cy="4806950"/>
          </a:xfrm>
          <a:prstGeom prst="rect">
            <a:avLst/>
          </a:prstGeom>
          <a:noFill/>
          <a:ln w="9525">
            <a:noFill/>
            <a:miter lim="800000"/>
            <a:headEnd/>
            <a:tailEnd/>
          </a:ln>
        </p:spPr>
      </p:pic>
      <p:sp>
        <p:nvSpPr>
          <p:cNvPr id="32771" name="Text Box 5"/>
          <p:cNvSpPr txBox="1">
            <a:spLocks noChangeArrowheads="1"/>
          </p:cNvSpPr>
          <p:nvPr/>
        </p:nvSpPr>
        <p:spPr bwMode="auto">
          <a:xfrm>
            <a:off x="1403350" y="6092825"/>
            <a:ext cx="5905500" cy="457200"/>
          </a:xfrm>
          <a:prstGeom prst="rect">
            <a:avLst/>
          </a:prstGeom>
          <a:noFill/>
          <a:ln w="9525">
            <a:noFill/>
            <a:miter lim="800000"/>
            <a:headEnd/>
            <a:tailEnd/>
          </a:ln>
        </p:spPr>
        <p:txBody>
          <a:bodyPr>
            <a:spAutoFit/>
          </a:bodyPr>
          <a:lstStyle/>
          <a:p>
            <a:pPr eaLnBrk="0" hangingPunct="0">
              <a:spcBef>
                <a:spcPct val="50000"/>
              </a:spcBef>
            </a:pPr>
            <a:r>
              <a:rPr lang="en-AU" b="1">
                <a:solidFill>
                  <a:srgbClr val="FFFF00"/>
                </a:solidFill>
              </a:rPr>
              <a:t>Practical component and assessment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Grp="1" noChangeArrowheads="1"/>
          </p:cNvSpPr>
          <p:nvPr>
            <p:ph type="body" idx="4294967295"/>
          </p:nvPr>
        </p:nvSpPr>
        <p:spPr>
          <a:xfrm>
            <a:off x="681038" y="1341438"/>
            <a:ext cx="7772400" cy="5183187"/>
          </a:xfrm>
        </p:spPr>
        <p:txBody>
          <a:bodyPr/>
          <a:lstStyle/>
          <a:p>
            <a:pPr>
              <a:buClr>
                <a:schemeClr val="folHlink"/>
              </a:buClr>
              <a:buFont typeface="Wingdings" pitchFamily="2" charset="2"/>
              <a:buNone/>
            </a:pPr>
            <a:r>
              <a:rPr lang="en-AU" sz="2800" b="1" smtClean="0">
                <a:solidFill>
                  <a:schemeClr val="bg2"/>
                </a:solidFill>
              </a:rPr>
              <a:t>Partnerships</a:t>
            </a:r>
          </a:p>
          <a:p>
            <a:pPr>
              <a:buClr>
                <a:schemeClr val="folHlink"/>
              </a:buClr>
              <a:buFont typeface="Wingdings" pitchFamily="2" charset="2"/>
              <a:buNone/>
            </a:pPr>
            <a:r>
              <a:rPr lang="en-AU" sz="2800" b="1" smtClean="0">
                <a:solidFill>
                  <a:schemeClr val="bg2"/>
                </a:solidFill>
              </a:rPr>
              <a:t>			</a:t>
            </a:r>
            <a:r>
              <a:rPr lang="en-AU" b="1" smtClean="0">
                <a:solidFill>
                  <a:schemeClr val="bg2"/>
                </a:solidFill>
              </a:rPr>
              <a:t>- developing tools to assist industry</a:t>
            </a:r>
          </a:p>
          <a:p>
            <a:pPr>
              <a:buClr>
                <a:schemeClr val="folHlink"/>
              </a:buClr>
              <a:buFont typeface="Wingdings" pitchFamily="2" charset="2"/>
              <a:buNone/>
            </a:pPr>
            <a:endParaRPr lang="en-AU" sz="2400" b="1" smtClean="0"/>
          </a:p>
          <a:p>
            <a:pPr>
              <a:buClr>
                <a:schemeClr val="folHlink"/>
              </a:buClr>
              <a:buFont typeface="Wingdings" pitchFamily="2" charset="2"/>
              <a:buNone/>
            </a:pPr>
            <a:endParaRPr lang="en-AU" sz="2400" b="1" smtClean="0"/>
          </a:p>
          <a:p>
            <a:pPr>
              <a:buClr>
                <a:schemeClr val="folHlink"/>
              </a:buClr>
              <a:buFont typeface="Wingdings" pitchFamily="2" charset="2"/>
              <a:buNone/>
            </a:pPr>
            <a:r>
              <a:rPr lang="en-AU" sz="2400" b="1" smtClean="0"/>
              <a:t>Heavy Vehicle Rollover Protection Program</a:t>
            </a:r>
          </a:p>
          <a:p>
            <a:pPr>
              <a:buClr>
                <a:schemeClr val="folHlink"/>
              </a:buClr>
              <a:buFont typeface="Wingdings" pitchFamily="2" charset="2"/>
              <a:buNone/>
            </a:pPr>
            <a:endParaRPr lang="en-AU" sz="2400" b="1" smtClean="0"/>
          </a:p>
        </p:txBody>
      </p:sp>
      <p:sp>
        <p:nvSpPr>
          <p:cNvPr id="34818" name="Rectangle 11"/>
          <p:cNvSpPr>
            <a:spLocks noGrp="1" noChangeArrowheads="1"/>
          </p:cNvSpPr>
          <p:nvPr>
            <p:ph type="title" idx="4294967295"/>
          </p:nvPr>
        </p:nvSpPr>
        <p:spPr>
          <a:xfrm>
            <a:off x="684213" y="220663"/>
            <a:ext cx="7631112" cy="652462"/>
          </a:xfrm>
        </p:spPr>
        <p:txBody>
          <a:bodyPr/>
          <a:lstStyle/>
          <a:p>
            <a:pPr eaLnBrk="1" hangingPunct="1"/>
            <a:r>
              <a:rPr lang="en-AU" sz="3200" b="1" smtClean="0"/>
              <a:t>VicRoads</a:t>
            </a:r>
            <a:r>
              <a:rPr lang="en-AU" sz="2400" b="1" smtClean="0"/>
              <a:t> - Heavy Vehicle Rollover Protection Program</a:t>
            </a:r>
          </a:p>
        </p:txBody>
      </p:sp>
      <p:pic>
        <p:nvPicPr>
          <p:cNvPr id="34819" name="Picture 4" descr="Milk Tanker"/>
          <p:cNvPicPr>
            <a:picLocks noChangeAspect="1" noChangeArrowheads="1"/>
          </p:cNvPicPr>
          <p:nvPr/>
        </p:nvPicPr>
        <p:blipFill>
          <a:blip r:embed="rId3"/>
          <a:srcRect/>
          <a:stretch>
            <a:fillRect/>
          </a:stretch>
        </p:blipFill>
        <p:spPr bwMode="auto">
          <a:xfrm>
            <a:off x="179388" y="4005263"/>
            <a:ext cx="4752975" cy="2674937"/>
          </a:xfrm>
          <a:prstGeom prst="rect">
            <a:avLst/>
          </a:prstGeom>
          <a:noFill/>
          <a:ln w="9525">
            <a:noFill/>
            <a:miter lim="800000"/>
            <a:headEnd/>
            <a:tailEnd/>
          </a:ln>
        </p:spPr>
      </p:pic>
      <p:pic>
        <p:nvPicPr>
          <p:cNvPr id="34820" name="Picture 5"/>
          <p:cNvPicPr>
            <a:picLocks noChangeAspect="1" noChangeArrowheads="1"/>
          </p:cNvPicPr>
          <p:nvPr/>
        </p:nvPicPr>
        <p:blipFill>
          <a:blip r:embed="rId4"/>
          <a:srcRect/>
          <a:stretch>
            <a:fillRect/>
          </a:stretch>
        </p:blipFill>
        <p:spPr bwMode="auto">
          <a:xfrm>
            <a:off x="4643438" y="4365625"/>
            <a:ext cx="3455987"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Grp="1" noChangeArrowheads="1"/>
          </p:cNvSpPr>
          <p:nvPr>
            <p:ph type="body" idx="4294967295"/>
          </p:nvPr>
        </p:nvSpPr>
        <p:spPr>
          <a:xfrm>
            <a:off x="323850" y="1052513"/>
            <a:ext cx="8135938" cy="4968875"/>
          </a:xfrm>
        </p:spPr>
        <p:txBody>
          <a:bodyPr/>
          <a:lstStyle/>
          <a:p>
            <a:pPr marL="19050">
              <a:lnSpc>
                <a:spcPct val="115000"/>
              </a:lnSpc>
              <a:spcAft>
                <a:spcPts val="1000"/>
              </a:spcAft>
              <a:buFont typeface="Wingdings" pitchFamily="2" charset="2"/>
              <a:buNone/>
            </a:pPr>
            <a:endParaRPr lang="en-US" smtClean="0"/>
          </a:p>
          <a:p>
            <a:pPr marL="19050">
              <a:lnSpc>
                <a:spcPct val="115000"/>
              </a:lnSpc>
              <a:spcAft>
                <a:spcPts val="1000"/>
              </a:spcAft>
              <a:buFont typeface="Wingdings" pitchFamily="2" charset="2"/>
              <a:buNone/>
            </a:pPr>
            <a:endParaRPr lang="en-US" smtClean="0"/>
          </a:p>
          <a:p>
            <a:pPr marL="19050">
              <a:lnSpc>
                <a:spcPct val="115000"/>
              </a:lnSpc>
              <a:spcAft>
                <a:spcPts val="1000"/>
              </a:spcAft>
              <a:buFont typeface="Wingdings" pitchFamily="2" charset="2"/>
              <a:buNone/>
            </a:pPr>
            <a:endParaRPr lang="en-US" smtClean="0"/>
          </a:p>
          <a:p>
            <a:pPr marL="19050">
              <a:lnSpc>
                <a:spcPct val="115000"/>
              </a:lnSpc>
              <a:spcAft>
                <a:spcPts val="1000"/>
              </a:spcAft>
              <a:buFont typeface="Wingdings" pitchFamily="2" charset="2"/>
              <a:buNone/>
            </a:pPr>
            <a:endParaRPr lang="en-US" smtClean="0"/>
          </a:p>
          <a:p>
            <a:pPr marL="19050">
              <a:lnSpc>
                <a:spcPct val="115000"/>
              </a:lnSpc>
              <a:spcAft>
                <a:spcPts val="1000"/>
              </a:spcAft>
            </a:pPr>
            <a:endParaRPr lang="en-US" sz="1200" smtClean="0"/>
          </a:p>
          <a:p>
            <a:pPr marL="19050">
              <a:lnSpc>
                <a:spcPct val="115000"/>
              </a:lnSpc>
              <a:spcAft>
                <a:spcPts val="1000"/>
              </a:spcAft>
            </a:pPr>
            <a:r>
              <a:rPr lang="en-US" sz="1200" smtClean="0"/>
              <a:t>Received the Australian Freight Industry Award for Best Safety Program 2011.</a:t>
            </a:r>
          </a:p>
          <a:p>
            <a:pPr marL="19050">
              <a:lnSpc>
                <a:spcPct val="115000"/>
              </a:lnSpc>
              <a:spcAft>
                <a:spcPts val="1000"/>
              </a:spcAft>
            </a:pPr>
            <a:r>
              <a:rPr lang="en-US" sz="1200" smtClean="0"/>
              <a:t>Over 200,000 DVD packs by demand to over 50 countries, subtitled in 4 languages by others.</a:t>
            </a:r>
          </a:p>
          <a:p>
            <a:pPr marL="19050">
              <a:lnSpc>
                <a:spcPct val="115000"/>
              </a:lnSpc>
              <a:spcAft>
                <a:spcPts val="1000"/>
              </a:spcAft>
            </a:pPr>
            <a:r>
              <a:rPr lang="en-US" sz="1200" smtClean="0"/>
              <a:t>Proven results in significant crash reduction overall, not just rollovers</a:t>
            </a:r>
          </a:p>
          <a:p>
            <a:pPr marL="19050">
              <a:lnSpc>
                <a:spcPct val="115000"/>
              </a:lnSpc>
            </a:pPr>
            <a:r>
              <a:rPr lang="en-US" sz="1200" smtClean="0"/>
              <a:t>Companies implementing the program principles have realised increases in productivity including </a:t>
            </a:r>
          </a:p>
          <a:p>
            <a:pPr marL="819150" lvl="2">
              <a:spcBef>
                <a:spcPct val="0"/>
              </a:spcBef>
            </a:pPr>
            <a:r>
              <a:rPr lang="en-US" sz="1200" smtClean="0"/>
              <a:t>fuel savings</a:t>
            </a:r>
          </a:p>
          <a:p>
            <a:pPr marL="819150" lvl="2">
              <a:spcBef>
                <a:spcPct val="0"/>
              </a:spcBef>
            </a:pPr>
            <a:r>
              <a:rPr lang="en-US" sz="1200" smtClean="0"/>
              <a:t>reduction of wear and tear, and maintenance costs.</a:t>
            </a:r>
          </a:p>
          <a:p>
            <a:pPr marL="819150" lvl="2">
              <a:spcBef>
                <a:spcPct val="0"/>
              </a:spcBef>
            </a:pPr>
            <a:r>
              <a:rPr lang="en-US" sz="1200" smtClean="0"/>
              <a:t>reduction of OH&amp;S issues and costs</a:t>
            </a:r>
          </a:p>
          <a:p>
            <a:pPr marL="419100" lvl="1">
              <a:spcBef>
                <a:spcPct val="0"/>
              </a:spcBef>
            </a:pPr>
            <a:endParaRPr lang="en-US" sz="1200" smtClean="0"/>
          </a:p>
          <a:p>
            <a:pPr marL="19050">
              <a:lnSpc>
                <a:spcPct val="115000"/>
              </a:lnSpc>
              <a:spcAft>
                <a:spcPts val="1000"/>
              </a:spcAft>
            </a:pPr>
            <a:r>
              <a:rPr lang="en-US" sz="1200" smtClean="0"/>
              <a:t>More information via website:  </a:t>
            </a:r>
            <a:r>
              <a:rPr lang="en-US" sz="1200" b="1" smtClean="0"/>
              <a:t>vicroads.vic.gov.au/truckrollover </a:t>
            </a:r>
          </a:p>
          <a:p>
            <a:pPr marL="19050">
              <a:lnSpc>
                <a:spcPct val="115000"/>
              </a:lnSpc>
              <a:spcAft>
                <a:spcPts val="1000"/>
              </a:spcAft>
              <a:buFont typeface="Wingdings" pitchFamily="2" charset="2"/>
              <a:buNone/>
            </a:pPr>
            <a:r>
              <a:rPr lang="en-US" sz="1200" smtClean="0"/>
              <a:t>			  or email:  </a:t>
            </a:r>
            <a:r>
              <a:rPr lang="en-US" sz="1200" b="1" smtClean="0"/>
              <a:t>truckrolloverprogram@roads.vic.gov.au</a:t>
            </a:r>
          </a:p>
          <a:p>
            <a:pPr marL="19050">
              <a:lnSpc>
                <a:spcPct val="115000"/>
              </a:lnSpc>
              <a:spcAft>
                <a:spcPts val="1000"/>
              </a:spcAft>
            </a:pPr>
            <a:endParaRPr lang="en-US" sz="1200" smtClean="0"/>
          </a:p>
        </p:txBody>
      </p:sp>
      <p:sp>
        <p:nvSpPr>
          <p:cNvPr id="36866" name="Rectangle 11"/>
          <p:cNvSpPr>
            <a:spLocks noGrp="1" noChangeArrowheads="1"/>
          </p:cNvSpPr>
          <p:nvPr>
            <p:ph type="title" idx="4294967295"/>
          </p:nvPr>
        </p:nvSpPr>
        <p:spPr>
          <a:xfrm>
            <a:off x="684213" y="220663"/>
            <a:ext cx="7991475" cy="652462"/>
          </a:xfrm>
        </p:spPr>
        <p:txBody>
          <a:bodyPr/>
          <a:lstStyle/>
          <a:p>
            <a:pPr eaLnBrk="1" hangingPunct="1"/>
            <a:r>
              <a:rPr lang="en-AU" sz="2000" b="1" smtClean="0">
                <a:solidFill>
                  <a:schemeClr val="folHlink"/>
                </a:solidFill>
              </a:rPr>
              <a:t>VicRoads Heavy Vehicle Rollover Prevention Program</a:t>
            </a:r>
            <a:endParaRPr lang="en-AU" sz="2000" b="1" smtClean="0"/>
          </a:p>
        </p:txBody>
      </p:sp>
      <p:pic>
        <p:nvPicPr>
          <p:cNvPr id="36867" name="Picture 3" descr="Model.jpg"/>
          <p:cNvPicPr>
            <a:picLocks noChangeAspect="1" noChangeArrowheads="1"/>
          </p:cNvPicPr>
          <p:nvPr/>
        </p:nvPicPr>
        <p:blipFill>
          <a:blip r:embed="rId3"/>
          <a:srcRect/>
          <a:stretch>
            <a:fillRect/>
          </a:stretch>
        </p:blipFill>
        <p:spPr bwMode="auto">
          <a:xfrm>
            <a:off x="539750" y="981075"/>
            <a:ext cx="2343150" cy="2193925"/>
          </a:xfrm>
          <a:prstGeom prst="rect">
            <a:avLst/>
          </a:prstGeom>
          <a:noFill/>
          <a:ln w="9525">
            <a:noFill/>
            <a:miter lim="800000"/>
            <a:headEnd/>
            <a:tailEnd/>
          </a:ln>
        </p:spPr>
      </p:pic>
      <p:pic>
        <p:nvPicPr>
          <p:cNvPr id="36868" name="Picture 4" descr="Load restraint picture.jpg"/>
          <p:cNvPicPr>
            <a:picLocks noChangeAspect="1" noChangeArrowheads="1"/>
          </p:cNvPicPr>
          <p:nvPr/>
        </p:nvPicPr>
        <p:blipFill>
          <a:blip r:embed="rId4"/>
          <a:srcRect/>
          <a:stretch>
            <a:fillRect/>
          </a:stretch>
        </p:blipFill>
        <p:spPr bwMode="auto">
          <a:xfrm>
            <a:off x="6372225" y="908050"/>
            <a:ext cx="2479675" cy="2190750"/>
          </a:xfrm>
          <a:prstGeom prst="rect">
            <a:avLst/>
          </a:prstGeom>
          <a:noFill/>
          <a:ln w="9525">
            <a:noFill/>
            <a:miter lim="800000"/>
            <a:headEnd/>
            <a:tailEnd/>
          </a:ln>
        </p:spPr>
      </p:pic>
      <p:pic>
        <p:nvPicPr>
          <p:cNvPr id="36869" name="Picture 5" descr="Forces picture.jpg"/>
          <p:cNvPicPr>
            <a:picLocks noChangeAspect="1" noChangeArrowheads="1"/>
          </p:cNvPicPr>
          <p:nvPr/>
        </p:nvPicPr>
        <p:blipFill>
          <a:blip r:embed="rId5"/>
          <a:srcRect/>
          <a:stretch>
            <a:fillRect/>
          </a:stretch>
        </p:blipFill>
        <p:spPr bwMode="auto">
          <a:xfrm>
            <a:off x="2916238" y="908050"/>
            <a:ext cx="3384550" cy="230505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1"/>
          <p:cNvSpPr>
            <a:spLocks noGrp="1" noChangeArrowheads="1"/>
          </p:cNvSpPr>
          <p:nvPr>
            <p:ph type="title" idx="4294967295"/>
          </p:nvPr>
        </p:nvSpPr>
        <p:spPr>
          <a:xfrm>
            <a:off x="684213" y="220663"/>
            <a:ext cx="7631112" cy="652462"/>
          </a:xfrm>
        </p:spPr>
        <p:txBody>
          <a:bodyPr/>
          <a:lstStyle/>
          <a:p>
            <a:pPr eaLnBrk="1" hangingPunct="1"/>
            <a:r>
              <a:rPr lang="en-AU" sz="2400" b="1" smtClean="0"/>
              <a:t>Heavy Vehicle Rollover Protection Program</a:t>
            </a:r>
          </a:p>
        </p:txBody>
      </p:sp>
      <p:pic>
        <p:nvPicPr>
          <p:cNvPr id="38914" name="Picture 4"/>
          <p:cNvPicPr>
            <a:picLocks noChangeAspect="1" noChangeArrowheads="1"/>
          </p:cNvPicPr>
          <p:nvPr/>
        </p:nvPicPr>
        <p:blipFill>
          <a:blip r:embed="rId3"/>
          <a:srcRect/>
          <a:stretch>
            <a:fillRect/>
          </a:stretch>
        </p:blipFill>
        <p:spPr bwMode="auto">
          <a:xfrm>
            <a:off x="539750" y="981075"/>
            <a:ext cx="4073525" cy="5432425"/>
          </a:xfrm>
          <a:prstGeom prst="rect">
            <a:avLst/>
          </a:prstGeom>
          <a:noFill/>
          <a:ln w="9525">
            <a:noFill/>
            <a:miter lim="800000"/>
            <a:headEnd/>
            <a:tailEnd/>
          </a:ln>
        </p:spPr>
      </p:pic>
      <p:pic>
        <p:nvPicPr>
          <p:cNvPr id="38915" name="Picture 5"/>
          <p:cNvPicPr>
            <a:picLocks noChangeAspect="1" noChangeArrowheads="1"/>
          </p:cNvPicPr>
          <p:nvPr/>
        </p:nvPicPr>
        <p:blipFill>
          <a:blip r:embed="rId4"/>
          <a:srcRect/>
          <a:stretch>
            <a:fillRect/>
          </a:stretch>
        </p:blipFill>
        <p:spPr bwMode="auto">
          <a:xfrm>
            <a:off x="3995738" y="908050"/>
            <a:ext cx="4876800" cy="2655888"/>
          </a:xfrm>
          <a:prstGeom prst="rect">
            <a:avLst/>
          </a:prstGeom>
          <a:noFill/>
          <a:ln w="9525">
            <a:noFill/>
            <a:miter lim="800000"/>
            <a:headEnd/>
            <a:tailEnd/>
          </a:ln>
        </p:spPr>
      </p:pic>
      <p:pic>
        <p:nvPicPr>
          <p:cNvPr id="38916" name="Picture 6"/>
          <p:cNvPicPr>
            <a:picLocks noChangeAspect="1" noChangeArrowheads="1"/>
          </p:cNvPicPr>
          <p:nvPr/>
        </p:nvPicPr>
        <p:blipFill>
          <a:blip r:embed="rId5"/>
          <a:srcRect/>
          <a:stretch>
            <a:fillRect/>
          </a:stretch>
        </p:blipFill>
        <p:spPr bwMode="auto">
          <a:xfrm>
            <a:off x="4643438" y="3573463"/>
            <a:ext cx="4176712"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1"/>
          <p:cNvSpPr>
            <a:spLocks noGrp="1" noChangeArrowheads="1"/>
          </p:cNvSpPr>
          <p:nvPr>
            <p:ph type="title" idx="4294967295"/>
          </p:nvPr>
        </p:nvSpPr>
        <p:spPr>
          <a:xfrm>
            <a:off x="684213" y="220663"/>
            <a:ext cx="7631112" cy="652462"/>
          </a:xfrm>
        </p:spPr>
        <p:txBody>
          <a:bodyPr/>
          <a:lstStyle/>
          <a:p>
            <a:pPr eaLnBrk="1" hangingPunct="1"/>
            <a:r>
              <a:rPr lang="en-AU" sz="2400" b="1" smtClean="0"/>
              <a:t>Heavy Vehicle Rollover Protection Program</a:t>
            </a:r>
          </a:p>
        </p:txBody>
      </p:sp>
      <p:sp>
        <p:nvSpPr>
          <p:cNvPr id="40962" name="Text Box 6"/>
          <p:cNvSpPr txBox="1">
            <a:spLocks noChangeArrowheads="1"/>
          </p:cNvSpPr>
          <p:nvPr/>
        </p:nvSpPr>
        <p:spPr bwMode="auto">
          <a:xfrm>
            <a:off x="611188" y="1125538"/>
            <a:ext cx="7993062" cy="4535487"/>
          </a:xfrm>
          <a:prstGeom prst="rect">
            <a:avLst/>
          </a:prstGeom>
          <a:noFill/>
          <a:ln w="9525">
            <a:noFill/>
            <a:miter lim="800000"/>
            <a:headEnd/>
            <a:tailEnd/>
          </a:ln>
        </p:spPr>
        <p:txBody>
          <a:bodyPr>
            <a:spAutoFit/>
          </a:bodyPr>
          <a:lstStyle/>
          <a:p>
            <a:pPr eaLnBrk="0" hangingPunct="0">
              <a:spcBef>
                <a:spcPct val="50000"/>
              </a:spcBef>
            </a:pPr>
            <a:r>
              <a:rPr lang="en-AU" sz="2800" b="1">
                <a:solidFill>
                  <a:srgbClr val="37424A"/>
                </a:solidFill>
              </a:rPr>
              <a:t>Black Spur roll-over prevention project</a:t>
            </a:r>
          </a:p>
          <a:p>
            <a:pPr eaLnBrk="0" hangingPunct="0">
              <a:spcBef>
                <a:spcPct val="50000"/>
              </a:spcBef>
              <a:buFontTx/>
              <a:buChar char="•"/>
            </a:pPr>
            <a:r>
              <a:rPr lang="en-AU" b="1">
                <a:solidFill>
                  <a:srgbClr val="37424A"/>
                </a:solidFill>
              </a:rPr>
              <a:t> 23m B/Double access arrangements</a:t>
            </a:r>
          </a:p>
          <a:p>
            <a:pPr eaLnBrk="0" hangingPunct="0">
              <a:spcBef>
                <a:spcPct val="50000"/>
              </a:spcBef>
              <a:buFontTx/>
              <a:buChar char="•"/>
            </a:pPr>
            <a:r>
              <a:rPr lang="en-AU" b="1">
                <a:solidFill>
                  <a:srgbClr val="37424A"/>
                </a:solidFill>
              </a:rPr>
              <a:t> Roll-overs were an ongoing issue</a:t>
            </a:r>
          </a:p>
          <a:p>
            <a:pPr eaLnBrk="0" hangingPunct="0">
              <a:spcBef>
                <a:spcPct val="50000"/>
              </a:spcBef>
              <a:buFontTx/>
              <a:buChar char="•"/>
            </a:pPr>
            <a:r>
              <a:rPr lang="en-AU" b="1">
                <a:solidFill>
                  <a:srgbClr val="37424A"/>
                </a:solidFill>
              </a:rPr>
              <a:t> Log trucks/Jinkers have a high Centre of Gravity (CoG) and are more susceptible to a roll over</a:t>
            </a:r>
          </a:p>
          <a:p>
            <a:pPr eaLnBrk="0" hangingPunct="0">
              <a:spcBef>
                <a:spcPct val="50000"/>
              </a:spcBef>
              <a:buFontTx/>
              <a:buChar char="•"/>
            </a:pPr>
            <a:r>
              <a:rPr lang="en-AU" b="1">
                <a:solidFill>
                  <a:srgbClr val="37424A"/>
                </a:solidFill>
              </a:rPr>
              <a:t> Code of Behaviour a requirement</a:t>
            </a:r>
          </a:p>
          <a:p>
            <a:pPr eaLnBrk="0" hangingPunct="0">
              <a:spcBef>
                <a:spcPct val="50000"/>
              </a:spcBef>
              <a:buFontTx/>
              <a:buChar char="•"/>
            </a:pPr>
            <a:r>
              <a:rPr lang="en-AU" b="1">
                <a:solidFill>
                  <a:srgbClr val="37424A"/>
                </a:solidFill>
              </a:rPr>
              <a:t> Electronic Braking System (EBS) on all trailers a requirement of access (within 12 months 2009/10)</a:t>
            </a:r>
          </a:p>
          <a:p>
            <a:pPr eaLnBrk="0" hangingPunct="0">
              <a:spcBef>
                <a:spcPct val="50000"/>
              </a:spcBef>
              <a:buFontTx/>
              <a:buChar char="•"/>
            </a:pPr>
            <a:r>
              <a:rPr lang="en-AU" b="1">
                <a:solidFill>
                  <a:srgbClr val="37424A"/>
                </a:solidFill>
              </a:rPr>
              <a:t>80% of the value in trailers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1"/>
          <p:cNvSpPr>
            <a:spLocks noGrp="1" noChangeArrowheads="1"/>
          </p:cNvSpPr>
          <p:nvPr>
            <p:ph type="title" idx="4294967295"/>
          </p:nvPr>
        </p:nvSpPr>
        <p:spPr>
          <a:xfrm>
            <a:off x="684213" y="220663"/>
            <a:ext cx="7631112" cy="652462"/>
          </a:xfrm>
        </p:spPr>
        <p:txBody>
          <a:bodyPr/>
          <a:lstStyle/>
          <a:p>
            <a:pPr eaLnBrk="1" hangingPunct="1"/>
            <a:r>
              <a:rPr lang="en-AU" sz="2400" b="1" smtClean="0"/>
              <a:t>Heavy Vehicle Rollover Protection Program</a:t>
            </a:r>
          </a:p>
        </p:txBody>
      </p:sp>
      <p:sp>
        <p:nvSpPr>
          <p:cNvPr id="43010" name="Text Box 3"/>
          <p:cNvSpPr txBox="1">
            <a:spLocks noChangeArrowheads="1"/>
          </p:cNvSpPr>
          <p:nvPr/>
        </p:nvSpPr>
        <p:spPr bwMode="auto">
          <a:xfrm>
            <a:off x="611188" y="836613"/>
            <a:ext cx="7993062" cy="5759450"/>
          </a:xfrm>
          <a:prstGeom prst="rect">
            <a:avLst/>
          </a:prstGeom>
          <a:noFill/>
          <a:ln w="9525">
            <a:noFill/>
            <a:miter lim="800000"/>
            <a:headEnd/>
            <a:tailEnd/>
          </a:ln>
        </p:spPr>
        <p:txBody>
          <a:bodyPr>
            <a:spAutoFit/>
          </a:bodyPr>
          <a:lstStyle/>
          <a:p>
            <a:pPr eaLnBrk="0" hangingPunct="0">
              <a:spcBef>
                <a:spcPct val="50000"/>
              </a:spcBef>
            </a:pPr>
            <a:r>
              <a:rPr lang="en-AU" sz="2800" b="1">
                <a:solidFill>
                  <a:srgbClr val="37424A"/>
                </a:solidFill>
              </a:rPr>
              <a:t>Black Spur roll-over prevention project</a:t>
            </a:r>
          </a:p>
          <a:p>
            <a:pPr eaLnBrk="0" hangingPunct="0">
              <a:spcBef>
                <a:spcPct val="50000"/>
              </a:spcBef>
              <a:buFontTx/>
              <a:buChar char="•"/>
            </a:pPr>
            <a:r>
              <a:rPr lang="en-AU" b="1">
                <a:solidFill>
                  <a:srgbClr val="37424A"/>
                </a:solidFill>
              </a:rPr>
              <a:t> </a:t>
            </a:r>
            <a:r>
              <a:rPr lang="en-AU" sz="2000" b="1">
                <a:solidFill>
                  <a:srgbClr val="37424A"/>
                </a:solidFill>
              </a:rPr>
              <a:t>Prime movers required within 5 years. </a:t>
            </a:r>
          </a:p>
          <a:p>
            <a:pPr eaLnBrk="0" hangingPunct="0">
              <a:spcBef>
                <a:spcPct val="50000"/>
              </a:spcBef>
              <a:buFontTx/>
              <a:buChar char="•"/>
            </a:pPr>
            <a:r>
              <a:rPr lang="en-AU" sz="2000" b="1">
                <a:solidFill>
                  <a:srgbClr val="37424A"/>
                </a:solidFill>
              </a:rPr>
              <a:t> Logging operators accepted trailer initiative but were against Prime Movers based on cost, lack of ability to retro fit EBS especially on US vehicles and overall benefit to roll over prevention. </a:t>
            </a:r>
          </a:p>
          <a:p>
            <a:pPr eaLnBrk="0" hangingPunct="0">
              <a:spcBef>
                <a:spcPct val="50000"/>
              </a:spcBef>
              <a:buFontTx/>
              <a:buChar char="•"/>
            </a:pPr>
            <a:r>
              <a:rPr lang="en-AU" sz="2000" b="1">
                <a:solidFill>
                  <a:srgbClr val="37424A"/>
                </a:solidFill>
              </a:rPr>
              <a:t> VicRoads accepted that the prime mover inclusion would be problematic especially in line with the NHVR looking at future safety related issues. </a:t>
            </a:r>
          </a:p>
          <a:p>
            <a:pPr eaLnBrk="0" hangingPunct="0">
              <a:spcBef>
                <a:spcPct val="50000"/>
              </a:spcBef>
              <a:buFontTx/>
              <a:buChar char="•"/>
            </a:pPr>
            <a:r>
              <a:rPr lang="en-AU" sz="2000" b="1">
                <a:solidFill>
                  <a:srgbClr val="37424A"/>
                </a:solidFill>
              </a:rPr>
              <a:t>Resulting in </a:t>
            </a:r>
            <a:r>
              <a:rPr lang="en-AU" sz="2000" b="1"/>
              <a:t>NO</a:t>
            </a:r>
            <a:r>
              <a:rPr lang="en-AU" sz="2000" b="1">
                <a:solidFill>
                  <a:srgbClr val="37424A"/>
                </a:solidFill>
              </a:rPr>
              <a:t> B/Double roll over's on the Black Spur since the introduction of EBS on trailers.</a:t>
            </a:r>
          </a:p>
          <a:p>
            <a:pPr eaLnBrk="0" hangingPunct="0">
              <a:spcBef>
                <a:spcPct val="50000"/>
              </a:spcBef>
              <a:buFontTx/>
              <a:buChar char="•"/>
            </a:pPr>
            <a:r>
              <a:rPr lang="en-AU" sz="2000" b="1">
                <a:solidFill>
                  <a:srgbClr val="37424A"/>
                </a:solidFill>
              </a:rPr>
              <a:t> Calls from logging contractors expressing the benefit of reduced costs resulting from roll over damage and reduced loss of productivity.</a:t>
            </a:r>
            <a:r>
              <a:rPr lang="en-AU" b="1">
                <a:solidFill>
                  <a:srgbClr val="37424A"/>
                </a:solidFill>
              </a:rPr>
              <a:t> </a:t>
            </a:r>
            <a:r>
              <a:rPr lang="en-AU" sz="2000" b="1">
                <a:solidFill>
                  <a:srgbClr val="37424A"/>
                </a:solidFill>
              </a:rPr>
              <a:t>Supported by leading trailer manufacturer and repairer.</a:t>
            </a:r>
            <a:r>
              <a:rPr lang="en-AU" b="1">
                <a:solidFill>
                  <a:srgbClr val="37424A"/>
                </a:solid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1"/>
          <p:cNvSpPr>
            <a:spLocks noGrp="1" noChangeArrowheads="1"/>
          </p:cNvSpPr>
          <p:nvPr>
            <p:ph type="title" idx="4294967295"/>
          </p:nvPr>
        </p:nvSpPr>
        <p:spPr>
          <a:xfrm>
            <a:off x="684213" y="220663"/>
            <a:ext cx="7631112" cy="652462"/>
          </a:xfrm>
        </p:spPr>
        <p:txBody>
          <a:bodyPr/>
          <a:lstStyle/>
          <a:p>
            <a:pPr eaLnBrk="1" hangingPunct="1"/>
            <a:r>
              <a:rPr lang="en-AU" sz="3600" b="1" smtClean="0"/>
              <a:t>Operation HAZARD</a:t>
            </a:r>
          </a:p>
        </p:txBody>
      </p:sp>
      <p:sp>
        <p:nvSpPr>
          <p:cNvPr id="45058" name="Text Box 3"/>
          <p:cNvSpPr txBox="1">
            <a:spLocks noChangeArrowheads="1"/>
          </p:cNvSpPr>
          <p:nvPr/>
        </p:nvSpPr>
        <p:spPr bwMode="auto">
          <a:xfrm>
            <a:off x="539750" y="2636838"/>
            <a:ext cx="7993063" cy="3046412"/>
          </a:xfrm>
          <a:prstGeom prst="rect">
            <a:avLst/>
          </a:prstGeom>
          <a:noFill/>
          <a:ln w="9525">
            <a:noFill/>
            <a:miter lim="800000"/>
            <a:headEnd/>
            <a:tailEnd/>
          </a:ln>
        </p:spPr>
        <p:txBody>
          <a:bodyPr>
            <a:spAutoFit/>
          </a:bodyPr>
          <a:lstStyle/>
          <a:p>
            <a:pPr eaLnBrk="0" hangingPunct="0">
              <a:spcBef>
                <a:spcPct val="50000"/>
              </a:spcBef>
            </a:pPr>
            <a:r>
              <a:rPr lang="en-AU" b="1">
                <a:solidFill>
                  <a:srgbClr val="37424A"/>
                </a:solidFill>
              </a:rPr>
              <a:t>Three operations run by VicRoads to verify the state of the transport industry</a:t>
            </a:r>
          </a:p>
          <a:p>
            <a:pPr eaLnBrk="0" hangingPunct="0">
              <a:spcBef>
                <a:spcPct val="50000"/>
              </a:spcBef>
              <a:buFontTx/>
              <a:buChar char="•"/>
            </a:pPr>
            <a:endParaRPr lang="en-AU" b="1">
              <a:solidFill>
                <a:srgbClr val="37424A"/>
              </a:solidFill>
            </a:endParaRPr>
          </a:p>
          <a:p>
            <a:pPr eaLnBrk="0" hangingPunct="0">
              <a:spcBef>
                <a:spcPct val="50000"/>
              </a:spcBef>
            </a:pPr>
            <a:r>
              <a:rPr lang="en-AU" sz="2000" b="1"/>
              <a:t>Results from ‘Operation Hazard’ showed  that  85 per cent of the vehicles  checked were found to have defects  with 77 per cent  having major defects.</a:t>
            </a:r>
          </a:p>
          <a:p>
            <a:pPr eaLnBrk="0" hangingPunct="0"/>
            <a:r>
              <a:rPr lang="en-AU" sz="2000" b="1"/>
              <a:t>A major defect is one that presents an ‘imminent and serious safety risk’.</a:t>
            </a:r>
            <a:endParaRPr lang="en-AU" sz="2000" b="1">
              <a:solidFill>
                <a:srgbClr val="37424A"/>
              </a:solidFill>
            </a:endParaRPr>
          </a:p>
        </p:txBody>
      </p:sp>
      <p:pic>
        <p:nvPicPr>
          <p:cNvPr id="45059"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45060" name="Picture 5" descr="TSS_CMYK_new 2009"/>
          <p:cNvPicPr>
            <a:picLocks noChangeAspect="1" noChangeArrowheads="1"/>
          </p:cNvPicPr>
          <p:nvPr/>
        </p:nvPicPr>
        <p:blipFill>
          <a:blip r:embed="rId4"/>
          <a:srcRect/>
          <a:stretch>
            <a:fillRect/>
          </a:stretch>
        </p:blipFill>
        <p:spPr bwMode="auto">
          <a:xfrm>
            <a:off x="2771775" y="981075"/>
            <a:ext cx="763588" cy="91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title" idx="4294967295"/>
          </p:nvPr>
        </p:nvSpPr>
        <p:spPr>
          <a:xfrm>
            <a:off x="684213" y="220663"/>
            <a:ext cx="7631112" cy="652462"/>
          </a:xfrm>
        </p:spPr>
        <p:txBody>
          <a:bodyPr/>
          <a:lstStyle/>
          <a:p>
            <a:pPr eaLnBrk="1" hangingPunct="1"/>
            <a:r>
              <a:rPr lang="en-AU" sz="3600" b="1" smtClean="0"/>
              <a:t>Operation HAZARD</a:t>
            </a:r>
          </a:p>
        </p:txBody>
      </p:sp>
      <p:pic>
        <p:nvPicPr>
          <p:cNvPr id="69636"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69637" name="Picture 5" descr="TSS_CMYK_new 2009"/>
          <p:cNvPicPr>
            <a:picLocks noChangeAspect="1" noChangeArrowheads="1"/>
          </p:cNvPicPr>
          <p:nvPr/>
        </p:nvPicPr>
        <p:blipFill>
          <a:blip r:embed="rId4"/>
          <a:srcRect/>
          <a:stretch>
            <a:fillRect/>
          </a:stretch>
        </p:blipFill>
        <p:spPr bwMode="auto">
          <a:xfrm>
            <a:off x="2771775" y="981075"/>
            <a:ext cx="763588" cy="911225"/>
          </a:xfrm>
          <a:prstGeom prst="rect">
            <a:avLst/>
          </a:prstGeom>
          <a:noFill/>
          <a:ln w="9525">
            <a:noFill/>
            <a:miter lim="800000"/>
            <a:headEnd/>
            <a:tailEnd/>
          </a:ln>
        </p:spPr>
      </p:pic>
      <p:sp>
        <p:nvSpPr>
          <p:cNvPr id="6" name="TextBox 5"/>
          <p:cNvSpPr txBox="1"/>
          <p:nvPr/>
        </p:nvSpPr>
        <p:spPr>
          <a:xfrm>
            <a:off x="539750" y="1916113"/>
            <a:ext cx="7920038" cy="4089400"/>
          </a:xfrm>
          <a:prstGeom prst="rect">
            <a:avLst/>
          </a:prstGeom>
          <a:noFill/>
        </p:spPr>
        <p:txBody>
          <a:bodyPr>
            <a:spAutoFit/>
          </a:bodyPr>
          <a:lstStyle/>
          <a:p>
            <a:pPr eaLnBrk="0" hangingPunct="0"/>
            <a:r>
              <a:rPr lang="en-AU" sz="2000" b="1">
                <a:solidFill>
                  <a:srgbClr val="008000"/>
                </a:solidFill>
                <a:latin typeface="Verdana" pitchFamily="34" charset="0"/>
              </a:rPr>
              <a:t>Metro Operations:</a:t>
            </a:r>
          </a:p>
          <a:p>
            <a:pPr eaLnBrk="0" hangingPunct="0"/>
            <a:endParaRPr lang="en-AU" sz="800" b="1">
              <a:solidFill>
                <a:srgbClr val="008000"/>
              </a:solidFill>
              <a:latin typeface="Verdana" pitchFamily="34" charset="0"/>
            </a:endParaRPr>
          </a:p>
          <a:p>
            <a:pPr eaLnBrk="0" hangingPunct="0"/>
            <a:r>
              <a:rPr lang="en-AU" sz="1800">
                <a:solidFill>
                  <a:srgbClr val="008000"/>
                </a:solidFill>
                <a:latin typeface="Verdana" pitchFamily="34" charset="0"/>
              </a:rPr>
              <a:t>A third operation was planned to replicate the first operation by using the same locations, staff numbers and time of year as a benchmark</a:t>
            </a:r>
          </a:p>
          <a:p>
            <a:pPr eaLnBrk="0" hangingPunct="0"/>
            <a:endParaRPr lang="en-AU" sz="1800">
              <a:solidFill>
                <a:srgbClr val="008000"/>
              </a:solidFill>
              <a:latin typeface="Verdana" pitchFamily="34" charset="0"/>
            </a:endParaRPr>
          </a:p>
          <a:p>
            <a:pPr eaLnBrk="0" hangingPunct="0"/>
            <a:r>
              <a:rPr lang="en-AU" sz="1800">
                <a:solidFill>
                  <a:srgbClr val="008000"/>
                </a:solidFill>
                <a:latin typeface="Verdana" pitchFamily="34" charset="0"/>
              </a:rPr>
              <a:t>Locations included:</a:t>
            </a:r>
          </a:p>
          <a:p>
            <a:pPr eaLnBrk="0" hangingPunct="0"/>
            <a:r>
              <a:rPr lang="en-AU" sz="1800">
                <a:solidFill>
                  <a:srgbClr val="008000"/>
                </a:solidFill>
                <a:latin typeface="Verdana" pitchFamily="34" charset="0"/>
              </a:rPr>
              <a:t>Braeside: 	65%</a:t>
            </a:r>
          </a:p>
          <a:p>
            <a:pPr eaLnBrk="0" hangingPunct="0"/>
            <a:r>
              <a:rPr lang="en-AU" sz="1800">
                <a:solidFill>
                  <a:srgbClr val="008000"/>
                </a:solidFill>
                <a:latin typeface="Verdana" pitchFamily="34" charset="0"/>
              </a:rPr>
              <a:t>Clayton: 	79%</a:t>
            </a:r>
          </a:p>
          <a:p>
            <a:pPr eaLnBrk="0" hangingPunct="0"/>
            <a:r>
              <a:rPr lang="en-AU" sz="1800">
                <a:solidFill>
                  <a:srgbClr val="008000"/>
                </a:solidFill>
                <a:latin typeface="Verdana" pitchFamily="34" charset="0"/>
              </a:rPr>
              <a:t>Lilydale:	80%</a:t>
            </a:r>
          </a:p>
          <a:p>
            <a:pPr eaLnBrk="0" hangingPunct="0"/>
            <a:r>
              <a:rPr lang="en-AU" sz="1800">
                <a:solidFill>
                  <a:srgbClr val="008000"/>
                </a:solidFill>
                <a:latin typeface="Verdana" pitchFamily="34" charset="0"/>
              </a:rPr>
              <a:t>Lyndehurst:	84%</a:t>
            </a:r>
          </a:p>
          <a:p>
            <a:pPr eaLnBrk="0" hangingPunct="0"/>
            <a:r>
              <a:rPr lang="en-AU" sz="1800">
                <a:solidFill>
                  <a:srgbClr val="008000"/>
                </a:solidFill>
                <a:latin typeface="Verdana" pitchFamily="34" charset="0"/>
              </a:rPr>
              <a:t>Dandenong:	87%</a:t>
            </a:r>
          </a:p>
          <a:p>
            <a:pPr eaLnBrk="0" hangingPunct="0"/>
            <a:endParaRPr lang="en-AU" sz="1800">
              <a:solidFill>
                <a:srgbClr val="008000"/>
              </a:solidFill>
              <a:latin typeface="Verdana" pitchFamily="34" charset="0"/>
            </a:endParaRPr>
          </a:p>
          <a:p>
            <a:pPr eaLnBrk="0" hangingPunct="0"/>
            <a:r>
              <a:rPr lang="en-AU" sz="1800">
                <a:solidFill>
                  <a:srgbClr val="008000"/>
                </a:solidFill>
                <a:latin typeface="Verdana" pitchFamily="34" charset="0"/>
              </a:rPr>
              <a:t>Overall:	79% (150Major, 102 Minor, 252 vehicles out 			of 320 vehicles checked)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1"/>
          <p:cNvSpPr>
            <a:spLocks noGrp="1" noChangeArrowheads="1"/>
          </p:cNvSpPr>
          <p:nvPr>
            <p:ph type="title" idx="4294967295"/>
          </p:nvPr>
        </p:nvSpPr>
        <p:spPr>
          <a:xfrm>
            <a:off x="684213" y="220663"/>
            <a:ext cx="7631112" cy="652462"/>
          </a:xfrm>
        </p:spPr>
        <p:txBody>
          <a:bodyPr/>
          <a:lstStyle/>
          <a:p>
            <a:pPr eaLnBrk="1" hangingPunct="1"/>
            <a:r>
              <a:rPr lang="en-AU" sz="3600" b="1" smtClean="0"/>
              <a:t>Operation TRISHULA</a:t>
            </a:r>
          </a:p>
        </p:txBody>
      </p:sp>
      <p:sp>
        <p:nvSpPr>
          <p:cNvPr id="47106" name="Text Box 3"/>
          <p:cNvSpPr txBox="1">
            <a:spLocks noChangeArrowheads="1"/>
          </p:cNvSpPr>
          <p:nvPr/>
        </p:nvSpPr>
        <p:spPr bwMode="auto">
          <a:xfrm>
            <a:off x="611188" y="1858963"/>
            <a:ext cx="7993062" cy="4386262"/>
          </a:xfrm>
          <a:prstGeom prst="rect">
            <a:avLst/>
          </a:prstGeom>
          <a:noFill/>
          <a:ln w="9525">
            <a:noFill/>
            <a:miter lim="800000"/>
            <a:headEnd/>
            <a:tailEnd/>
          </a:ln>
        </p:spPr>
        <p:txBody>
          <a:bodyPr>
            <a:spAutoFit/>
          </a:bodyPr>
          <a:lstStyle/>
          <a:p>
            <a:pPr eaLnBrk="0" hangingPunct="0">
              <a:spcBef>
                <a:spcPct val="50000"/>
              </a:spcBef>
            </a:pPr>
            <a:r>
              <a:rPr lang="en-AU" sz="2800" b="1">
                <a:solidFill>
                  <a:srgbClr val="37424A"/>
                </a:solidFill>
              </a:rPr>
              <a:t>Roadworthy Project – </a:t>
            </a:r>
            <a:r>
              <a:rPr lang="en-AU" b="1">
                <a:solidFill>
                  <a:srgbClr val="37424A"/>
                </a:solidFill>
              </a:rPr>
              <a:t>October 2012 – May 2013</a:t>
            </a:r>
          </a:p>
          <a:p>
            <a:pPr eaLnBrk="0" hangingPunct="0">
              <a:spcBef>
                <a:spcPct val="50000"/>
              </a:spcBef>
              <a:buFontTx/>
              <a:buChar char="•"/>
            </a:pPr>
            <a:r>
              <a:rPr lang="en-AU" b="1">
                <a:solidFill>
                  <a:srgbClr val="37424A"/>
                </a:solidFill>
              </a:rPr>
              <a:t> Three roadworthy partners</a:t>
            </a:r>
          </a:p>
          <a:p>
            <a:pPr eaLnBrk="0" hangingPunct="0">
              <a:spcBef>
                <a:spcPct val="50000"/>
              </a:spcBef>
              <a:buFontTx/>
              <a:buChar char="•"/>
            </a:pPr>
            <a:r>
              <a:rPr lang="en-AU" b="1">
                <a:solidFill>
                  <a:srgbClr val="37424A"/>
                </a:solidFill>
              </a:rPr>
              <a:t> Metropolitan and Country Victoria</a:t>
            </a:r>
          </a:p>
          <a:p>
            <a:pPr eaLnBrk="0" hangingPunct="0">
              <a:spcBef>
                <a:spcPct val="50000"/>
              </a:spcBef>
              <a:buFontTx/>
              <a:buChar char="•"/>
            </a:pPr>
            <a:r>
              <a:rPr lang="en-AU" b="1">
                <a:solidFill>
                  <a:srgbClr val="37424A"/>
                </a:solidFill>
              </a:rPr>
              <a:t> Address concerns of Operation Hazard</a:t>
            </a:r>
          </a:p>
          <a:p>
            <a:pPr eaLnBrk="0" hangingPunct="0">
              <a:spcBef>
                <a:spcPct val="50000"/>
              </a:spcBef>
              <a:buFontTx/>
              <a:buChar char="•"/>
            </a:pPr>
            <a:endParaRPr lang="en-AU" b="1">
              <a:solidFill>
                <a:srgbClr val="37424A"/>
              </a:solidFill>
            </a:endParaRPr>
          </a:p>
          <a:p>
            <a:pPr eaLnBrk="0" hangingPunct="0">
              <a:spcBef>
                <a:spcPct val="50000"/>
              </a:spcBef>
            </a:pPr>
            <a:r>
              <a:rPr lang="en-AU" sz="2000" b="1"/>
              <a:t>Results from ‘Operation Hazard’ showed  that  85 per cent of the vehicles  checked were found to have defects  with 77 per cent  having major defects.</a:t>
            </a:r>
          </a:p>
          <a:p>
            <a:pPr eaLnBrk="0" hangingPunct="0"/>
            <a:r>
              <a:rPr lang="en-AU" sz="2000" b="1"/>
              <a:t>A major defect is one that presents an ‘imminent and serious safety risk’.</a:t>
            </a:r>
            <a:endParaRPr lang="en-AU" sz="2000" b="1">
              <a:solidFill>
                <a:srgbClr val="37424A"/>
              </a:solidFill>
            </a:endParaRPr>
          </a:p>
        </p:txBody>
      </p:sp>
      <p:pic>
        <p:nvPicPr>
          <p:cNvPr id="47107"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47108"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47109"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47110" name="Picture 5" descr="TSS_CMYK_new 2009"/>
          <p:cNvPicPr>
            <a:picLocks noChangeAspect="1" noChangeArrowheads="1"/>
          </p:cNvPicPr>
          <p:nvPr/>
        </p:nvPicPr>
        <p:blipFill>
          <a:blip r:embed="rId7"/>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body" idx="4294967295"/>
          </p:nvPr>
        </p:nvSpPr>
        <p:spPr>
          <a:xfrm>
            <a:off x="681038" y="1341438"/>
            <a:ext cx="7772400" cy="4967287"/>
          </a:xfrm>
        </p:spPr>
        <p:txBody>
          <a:bodyPr/>
          <a:lstStyle/>
          <a:p>
            <a:pPr eaLnBrk="1" hangingPunct="1">
              <a:buFont typeface="Wingdings" pitchFamily="2" charset="2"/>
              <a:buNone/>
            </a:pPr>
            <a:r>
              <a:rPr lang="en-AU" b="1" smtClean="0">
                <a:solidFill>
                  <a:srgbClr val="009900"/>
                </a:solidFill>
              </a:rPr>
              <a:t>The TSS Group:</a:t>
            </a:r>
          </a:p>
          <a:p>
            <a:pPr eaLnBrk="1" hangingPunct="1">
              <a:buFont typeface="Wingdings" pitchFamily="2" charset="2"/>
              <a:buNone/>
            </a:pPr>
            <a:r>
              <a:rPr lang="en-AU" smtClean="0">
                <a:solidFill>
                  <a:srgbClr val="009900"/>
                </a:solidFill>
              </a:rPr>
              <a:t>Operational in each of the five VicRoads country regions and one metropolitan region</a:t>
            </a:r>
          </a:p>
          <a:p>
            <a:pPr eaLnBrk="1" hangingPunct="1">
              <a:buFont typeface="Wingdings" pitchFamily="2" charset="2"/>
              <a:buNone/>
            </a:pPr>
            <a:endParaRPr lang="en-AU" sz="800" smtClean="0">
              <a:solidFill>
                <a:srgbClr val="009900"/>
              </a:solidFill>
            </a:endParaRPr>
          </a:p>
          <a:p>
            <a:pPr eaLnBrk="1" hangingPunct="1"/>
            <a:r>
              <a:rPr lang="en-AU" smtClean="0">
                <a:solidFill>
                  <a:srgbClr val="009900"/>
                </a:solidFill>
              </a:rPr>
              <a:t>54 Authorised Officers</a:t>
            </a:r>
          </a:p>
          <a:p>
            <a:pPr eaLnBrk="1" hangingPunct="1"/>
            <a:r>
              <a:rPr lang="en-AU" smtClean="0">
                <a:solidFill>
                  <a:srgbClr val="009900"/>
                </a:solidFill>
              </a:rPr>
              <a:t>8 Overdimensional Permit staff </a:t>
            </a:r>
          </a:p>
          <a:p>
            <a:pPr eaLnBrk="1" hangingPunct="1"/>
            <a:r>
              <a:rPr lang="en-AU" smtClean="0">
                <a:solidFill>
                  <a:srgbClr val="009900"/>
                </a:solidFill>
              </a:rPr>
              <a:t>CoR/Tow Truck Investigations group</a:t>
            </a:r>
            <a:endParaRPr lang="en-AU" sz="2400" i="1" smtClean="0"/>
          </a:p>
          <a:p>
            <a:pPr eaLnBrk="1" hangingPunct="1"/>
            <a:endParaRPr lang="en-US" sz="2400" i="1" smtClean="0"/>
          </a:p>
          <a:p>
            <a:pPr eaLnBrk="1" hangingPunct="1">
              <a:buFont typeface="Wingdings" pitchFamily="2" charset="2"/>
              <a:buNone/>
            </a:pPr>
            <a:endParaRPr lang="en-AU" smtClean="0"/>
          </a:p>
        </p:txBody>
      </p:sp>
      <p:sp>
        <p:nvSpPr>
          <p:cNvPr id="71683" name="Rectangle 11"/>
          <p:cNvSpPr>
            <a:spLocks noGrp="1" noChangeArrowheads="1"/>
          </p:cNvSpPr>
          <p:nvPr>
            <p:ph type="title" idx="4294967295"/>
          </p:nvPr>
        </p:nvSpPr>
        <p:spPr>
          <a:xfrm>
            <a:off x="684213" y="220663"/>
            <a:ext cx="7631112" cy="1047750"/>
          </a:xfrm>
        </p:spPr>
        <p:txBody>
          <a:bodyPr/>
          <a:lstStyle/>
          <a:p>
            <a:pPr algn="ctr" eaLnBrk="1" hangingPunct="1"/>
            <a:r>
              <a:rPr lang="en-US" sz="2000" b="1" smtClean="0">
                <a:solidFill>
                  <a:schemeClr val="folHlink"/>
                </a:solidFill>
              </a:rPr>
              <a:t>		</a:t>
            </a:r>
            <a:r>
              <a:rPr lang="en-US" sz="2000" b="1" smtClean="0">
                <a:solidFill>
                  <a:srgbClr val="008000"/>
                </a:solidFill>
              </a:rPr>
              <a:t>VicRoads -</a:t>
            </a:r>
            <a:r>
              <a:rPr lang="en-US" sz="2000" b="1" smtClean="0">
                <a:solidFill>
                  <a:schemeClr val="folHlink"/>
                </a:solidFill>
              </a:rPr>
              <a:t> </a:t>
            </a:r>
            <a:r>
              <a:rPr lang="en-US" sz="2000" b="1" smtClean="0">
                <a:solidFill>
                  <a:srgbClr val="008000"/>
                </a:solidFill>
              </a:rPr>
              <a:t>Transport Safety Services</a:t>
            </a:r>
            <a:br>
              <a:rPr lang="en-US" sz="2000" b="1" smtClean="0">
                <a:solidFill>
                  <a:srgbClr val="008000"/>
                </a:solidFill>
              </a:rPr>
            </a:br>
            <a:r>
              <a:rPr lang="en-US" sz="2000" b="1" smtClean="0">
                <a:solidFill>
                  <a:srgbClr val="008000"/>
                </a:solidFill>
              </a:rPr>
              <a:t>	(TSS) </a:t>
            </a:r>
          </a:p>
        </p:txBody>
      </p:sp>
      <p:pic>
        <p:nvPicPr>
          <p:cNvPr id="71684" name="Picture 12"/>
          <p:cNvPicPr>
            <a:picLocks noChangeAspect="1" noChangeArrowheads="1"/>
          </p:cNvPicPr>
          <p:nvPr/>
        </p:nvPicPr>
        <p:blipFill>
          <a:blip r:embed="rId3"/>
          <a:srcRect/>
          <a:stretch>
            <a:fillRect/>
          </a:stretch>
        </p:blipFill>
        <p:spPr bwMode="auto">
          <a:xfrm>
            <a:off x="971550" y="188913"/>
            <a:ext cx="968375" cy="1096962"/>
          </a:xfrm>
          <a:prstGeom prst="rect">
            <a:avLst/>
          </a:prstGeom>
          <a:noFill/>
          <a:ln w="9525">
            <a:noFill/>
            <a:miter lim="800000"/>
            <a:headEnd/>
            <a:tailEnd/>
          </a:ln>
        </p:spPr>
      </p:pic>
      <p:pic>
        <p:nvPicPr>
          <p:cNvPr id="71685" name="Picture 2"/>
          <p:cNvPicPr>
            <a:picLocks noChangeAspect="1" noChangeArrowheads="1"/>
          </p:cNvPicPr>
          <p:nvPr/>
        </p:nvPicPr>
        <p:blipFill>
          <a:blip r:embed="rId4"/>
          <a:srcRect/>
          <a:stretch>
            <a:fillRect/>
          </a:stretch>
        </p:blipFill>
        <p:spPr bwMode="auto">
          <a:xfrm>
            <a:off x="1187450" y="4149725"/>
            <a:ext cx="3273425" cy="2159000"/>
          </a:xfrm>
          <a:prstGeom prst="rect">
            <a:avLst/>
          </a:prstGeom>
          <a:noFill/>
          <a:ln w="9525">
            <a:noFill/>
            <a:miter lim="800000"/>
            <a:headEnd/>
            <a:tailEnd/>
          </a:ln>
        </p:spPr>
      </p:pic>
      <p:pic>
        <p:nvPicPr>
          <p:cNvPr id="71686" name="Picture 3"/>
          <p:cNvPicPr>
            <a:picLocks noChangeAspect="1" noChangeArrowheads="1"/>
          </p:cNvPicPr>
          <p:nvPr/>
        </p:nvPicPr>
        <p:blipFill>
          <a:blip r:embed="rId5"/>
          <a:srcRect/>
          <a:stretch>
            <a:fillRect/>
          </a:stretch>
        </p:blipFill>
        <p:spPr bwMode="auto">
          <a:xfrm>
            <a:off x="5867400" y="2997200"/>
            <a:ext cx="2343150" cy="153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49154"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49155"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49156"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graphicFrame>
        <p:nvGraphicFramePr>
          <p:cNvPr id="4" name="Content Placeholder 3"/>
          <p:cNvGraphicFramePr>
            <a:graphicFrameLocks noGrp="1"/>
          </p:cNvGraphicFramePr>
          <p:nvPr/>
        </p:nvGraphicFramePr>
        <p:xfrm>
          <a:off x="395288" y="1989138"/>
          <a:ext cx="8229600" cy="4594225"/>
        </p:xfrm>
        <a:graphic>
          <a:graphicData uri="http://schemas.openxmlformats.org/drawingml/2006/table">
            <a:tbl>
              <a:tblPr/>
              <a:tblGrid>
                <a:gridCol w="3609975"/>
                <a:gridCol w="4619625"/>
              </a:tblGrid>
              <a:tr h="63976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Eastern Region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Yarragon, Morwell, Traralgon,  Rosedale, Yarragon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Metro South East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Braeside, Clayton, Lilydale, Lyndhurst, Dandenong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691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North  Eastern Region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Katamatite, Wodonga, Yarrawonga, Shepparton, Mangalore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Northern Region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Gisborne, Bendigo, Charlton, Swan Hill, Echuca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691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Metro North West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Sunshine, Campbellfield, Somerton, Brooklyn, Yarraville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South Western Region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Geelong, Waurn Ponds, Portland, Warrnambool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Western Region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Ballarat, Avoca, Warracknabeal, Horsham, Ballarat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9183" name="Picture 5" descr="TSS_CMYK_new 2009"/>
          <p:cNvPicPr>
            <a:picLocks noChangeAspect="1" noChangeArrowheads="1"/>
          </p:cNvPicPr>
          <p:nvPr/>
        </p:nvPicPr>
        <p:blipFill>
          <a:blip r:embed="rId7"/>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51202"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51203"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51204"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51205" name="Picture 2" descr="C:\Users\palerms\Desktop\MAP Victoria_C.jpg"/>
          <p:cNvPicPr>
            <a:picLocks noChangeAspect="1" noChangeArrowheads="1"/>
          </p:cNvPicPr>
          <p:nvPr/>
        </p:nvPicPr>
        <p:blipFill>
          <a:blip r:embed="rId7"/>
          <a:srcRect/>
          <a:stretch>
            <a:fillRect/>
          </a:stretch>
        </p:blipFill>
        <p:spPr bwMode="auto">
          <a:xfrm>
            <a:off x="468313" y="1816100"/>
            <a:ext cx="8208962" cy="5041900"/>
          </a:xfrm>
          <a:prstGeom prst="rect">
            <a:avLst/>
          </a:prstGeom>
          <a:noFill/>
          <a:ln w="9525">
            <a:noFill/>
            <a:miter lim="800000"/>
            <a:headEnd/>
            <a:tailEnd/>
          </a:ln>
        </p:spPr>
      </p:pic>
      <p:pic>
        <p:nvPicPr>
          <p:cNvPr id="51206" name="Picture 5" descr="TSS_CMYK_new 2009"/>
          <p:cNvPicPr>
            <a:picLocks noChangeAspect="1" noChangeArrowheads="1"/>
          </p:cNvPicPr>
          <p:nvPr/>
        </p:nvPicPr>
        <p:blipFill>
          <a:blip r:embed="rId8"/>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53250"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53251"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53252"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graphicFrame>
        <p:nvGraphicFramePr>
          <p:cNvPr id="6" name="Content Placeholder 5"/>
          <p:cNvGraphicFramePr>
            <a:graphicFrameLocks noGrp="1"/>
          </p:cNvGraphicFramePr>
          <p:nvPr/>
        </p:nvGraphicFramePr>
        <p:xfrm>
          <a:off x="179388" y="2060575"/>
          <a:ext cx="8748712" cy="4608513"/>
        </p:xfrm>
        <a:graphic>
          <a:graphicData uri="http://schemas.openxmlformats.org/drawingml/2006/table">
            <a:tbl>
              <a:tblPr/>
              <a:tblGrid>
                <a:gridCol w="1411287"/>
                <a:gridCol w="846138"/>
                <a:gridCol w="1128712"/>
                <a:gridCol w="1058863"/>
                <a:gridCol w="847725"/>
                <a:gridCol w="1057275"/>
                <a:gridCol w="917575"/>
                <a:gridCol w="796925"/>
                <a:gridCol w="684212"/>
              </a:tblGrid>
              <a:tr h="1214438">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9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9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900" b="1" i="0" u="none" strike="noStrike" cap="none" normalizeH="0" baseline="0" smtClean="0">
                          <a:ln>
                            <a:noFill/>
                          </a:ln>
                          <a:solidFill>
                            <a:schemeClr val="tx1"/>
                          </a:solidFill>
                          <a:effectLst/>
                          <a:latin typeface="Verdana" pitchFamily="34" charset="0"/>
                          <a:ea typeface="ヒラギノ角ゴ Pro W3"/>
                          <a:cs typeface="ヒラギノ角ゴ Pro W3"/>
                        </a:rPr>
                        <a:t>VicRoads Region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5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9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Eastern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Metro South</a:t>
                      </a: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East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North Eastern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Northern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Metro North West</a:t>
                      </a:r>
                    </a:p>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South West</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Western</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Total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Interceptions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320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236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306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234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218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1693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735013">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Defect Notices (TOTAL)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252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271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Defect Notices (Major)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693738">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Defect Notices (Minor)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124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612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Intercept/Defect 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63.8%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78.8%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54.6%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74.8%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88.5%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69.8%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73.8%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800" b="1" i="0" u="none" strike="noStrike" cap="none" normalizeH="0" baseline="0" smtClean="0">
                          <a:ln>
                            <a:noFill/>
                          </a:ln>
                          <a:solidFill>
                            <a:schemeClr val="tx1"/>
                          </a:solidFill>
                          <a:effectLst/>
                          <a:latin typeface="Verdana" pitchFamily="34" charset="0"/>
                          <a:ea typeface="ヒラギノ角ゴ Pro W3"/>
                          <a:cs typeface="ヒラギノ角ゴ Pro W3"/>
                        </a:rPr>
                        <a:t>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bl>
          </a:graphicData>
        </a:graphic>
      </p:graphicFrame>
      <p:pic>
        <p:nvPicPr>
          <p:cNvPr id="53325" name="Picture 5" descr="TSS_CMYK_new 2009"/>
          <p:cNvPicPr>
            <a:picLocks noChangeAspect="1" noChangeArrowheads="1"/>
          </p:cNvPicPr>
          <p:nvPr/>
        </p:nvPicPr>
        <p:blipFill>
          <a:blip r:embed="rId7"/>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55298"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55299"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55300"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graphicFrame>
        <p:nvGraphicFramePr>
          <p:cNvPr id="4" name="Content Placeholder 3"/>
          <p:cNvGraphicFramePr>
            <a:graphicFrameLocks noGrp="1"/>
          </p:cNvGraphicFramePr>
          <p:nvPr/>
        </p:nvGraphicFramePr>
        <p:xfrm>
          <a:off x="1692275" y="2133600"/>
          <a:ext cx="5113338" cy="4497388"/>
        </p:xfrm>
        <a:graphic>
          <a:graphicData uri="http://schemas.openxmlformats.org/drawingml/2006/table">
            <a:tbl>
              <a:tblPr/>
              <a:tblGrid>
                <a:gridCol w="3717925"/>
                <a:gridCol w="1395413"/>
              </a:tblGrid>
              <a:tr h="1463675">
                <a:tc>
                  <a:txBody>
                    <a:bodyPr/>
                    <a:lstStyle/>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Defect Types -</a:t>
                      </a: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By Percentage of all vehicles intercepted</a:t>
                      </a:r>
                    </a:p>
                    <a:p>
                      <a:pPr marL="0" marR="0" lvl="0" indent="0" algn="l"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8CC62D"/>
                        </a:buClr>
                        <a:buSzTx/>
                        <a:buFontTx/>
                        <a:buNone/>
                        <a:tabLst/>
                      </a:pPr>
                      <a:endPar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endParaRPr>
                    </a:p>
                    <a:p>
                      <a:pPr marL="0" marR="0" lvl="0" indent="0" algn="ctr" defTabSz="914400" rtl="0" eaLnBrk="1" fontAlgn="base" latinLnBrk="0" hangingPunct="1">
                        <a:lnSpc>
                          <a:spcPct val="100000"/>
                        </a:lnSpc>
                        <a:spcBef>
                          <a:spcPct val="0"/>
                        </a:spcBef>
                        <a:spcAft>
                          <a:spcPct val="0"/>
                        </a:spcAft>
                        <a:buClr>
                          <a:srgbClr val="8CC62D"/>
                        </a:buClr>
                        <a:buSzTx/>
                        <a:buFontTx/>
                        <a:buNone/>
                        <a:tabLst/>
                      </a:pPr>
                      <a:r>
                        <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rPr>
                        <a:t>Total</a:t>
                      </a:r>
                    </a:p>
                    <a:p>
                      <a:pPr marL="0" marR="0" lvl="0" indent="0" algn="l" defTabSz="914400" rtl="0" eaLnBrk="1" fontAlgn="base" latinLnBrk="0" hangingPunct="1">
                        <a:lnSpc>
                          <a:spcPct val="100000"/>
                        </a:lnSpc>
                        <a:spcBef>
                          <a:spcPct val="0"/>
                        </a:spcBef>
                        <a:spcAft>
                          <a:spcPct val="0"/>
                        </a:spcAft>
                        <a:buClr>
                          <a:srgbClr val="8CC62D"/>
                        </a:buClr>
                        <a:buSzTx/>
                        <a:buFontTx/>
                        <a:buNone/>
                        <a:tabLst/>
                      </a:pPr>
                      <a:endParaRPr kumimoji="0" lang="en-AU" sz="1200" b="1" i="0" u="none" strike="noStrike" cap="none" normalizeH="0" baseline="0" smtClean="0">
                        <a:ln>
                          <a:noFill/>
                        </a:ln>
                        <a:solidFill>
                          <a:schemeClr val="tx1"/>
                        </a:solidFill>
                        <a:effectLst/>
                        <a:latin typeface="Verdana" pitchFamily="34" charset="0"/>
                        <a:ea typeface="ヒラギノ角ゴ Pro W3"/>
                        <a:cs typeface="ヒラギノ角ゴ Pro W3"/>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rPr>
                        <a:t>  Brakes</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25.7%</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rPr>
                        <a:t>  Tyres</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23.7%</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  Chassis / Body (inc Rust)</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20.9%</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  Suspension</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11.7%</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  Seatbelt</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11.0%</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  Steering</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9.9%</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chemeClr val="tx1"/>
                          </a:solidFill>
                          <a:effectLst/>
                          <a:latin typeface="Verdana" pitchFamily="34" charset="0"/>
                          <a:ea typeface="ヒラギノ角ゴ Pro W3"/>
                          <a:cs typeface="ヒラギノ角ゴ Pro W3"/>
                        </a:rPr>
                        <a:t>  Vehicles Grounded / Towed</a:t>
                      </a:r>
                      <a:endPar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914400" rtl="0" eaLnBrk="1" fontAlgn="ctr" latinLnBrk="0" hangingPunct="1">
                        <a:lnSpc>
                          <a:spcPct val="100000"/>
                        </a:lnSpc>
                        <a:spcBef>
                          <a:spcPct val="0"/>
                        </a:spcBef>
                        <a:spcAft>
                          <a:spcPct val="0"/>
                        </a:spcAft>
                        <a:buClr>
                          <a:srgbClr val="8CC62D"/>
                        </a:buClr>
                        <a:buSzTx/>
                        <a:buFontTx/>
                        <a:buNone/>
                        <a:tabLst/>
                      </a:pPr>
                      <a:r>
                        <a:rPr kumimoji="0" lang="en-AU" sz="1000" b="1" i="0" u="none" strike="noStrike" cap="none" normalizeH="0" baseline="0" smtClean="0">
                          <a:ln>
                            <a:noFill/>
                          </a:ln>
                          <a:solidFill>
                            <a:srgbClr val="000000"/>
                          </a:solidFill>
                          <a:effectLst/>
                          <a:latin typeface="Verdana" pitchFamily="34" charset="0"/>
                          <a:ea typeface="ヒラギノ角ゴ Pro W3"/>
                          <a:cs typeface="ヒラギノ角ゴ Pro W3"/>
                        </a:rPr>
                        <a:t>71</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bl>
          </a:graphicData>
        </a:graphic>
      </p:graphicFrame>
      <p:pic>
        <p:nvPicPr>
          <p:cNvPr id="55330" name="Picture 5" descr="TSS_CMYK_new 2009"/>
          <p:cNvPicPr>
            <a:picLocks noChangeAspect="1" noChangeArrowheads="1"/>
          </p:cNvPicPr>
          <p:nvPr/>
        </p:nvPicPr>
        <p:blipFill>
          <a:blip r:embed="rId7"/>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57346"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57347"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57348"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57349" name="Picture 37"/>
          <p:cNvPicPr>
            <a:picLocks noChangeAspect="1" noChangeArrowheads="1"/>
          </p:cNvPicPr>
          <p:nvPr/>
        </p:nvPicPr>
        <p:blipFill>
          <a:blip r:embed="rId7"/>
          <a:srcRect/>
          <a:stretch>
            <a:fillRect/>
          </a:stretch>
        </p:blipFill>
        <p:spPr bwMode="auto">
          <a:xfrm>
            <a:off x="971550" y="1835150"/>
            <a:ext cx="6692900" cy="5022850"/>
          </a:xfrm>
          <a:prstGeom prst="rect">
            <a:avLst/>
          </a:prstGeom>
          <a:noFill/>
          <a:ln w="9525">
            <a:noFill/>
            <a:miter lim="800000"/>
            <a:headEnd/>
            <a:tailEnd/>
          </a:ln>
        </p:spPr>
      </p:pic>
      <p:pic>
        <p:nvPicPr>
          <p:cNvPr id="57350" name="Picture 5" descr="TSS_CMYK_new 2009"/>
          <p:cNvPicPr>
            <a:picLocks noChangeAspect="1" noChangeArrowheads="1"/>
          </p:cNvPicPr>
          <p:nvPr/>
        </p:nvPicPr>
        <p:blipFill>
          <a:blip r:embed="rId8"/>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59394"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59395"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59396"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59397" name="Picture 4"/>
          <p:cNvPicPr>
            <a:picLocks noChangeAspect="1" noChangeArrowheads="1"/>
          </p:cNvPicPr>
          <p:nvPr/>
        </p:nvPicPr>
        <p:blipFill>
          <a:blip r:embed="rId7"/>
          <a:srcRect/>
          <a:stretch>
            <a:fillRect/>
          </a:stretch>
        </p:blipFill>
        <p:spPr bwMode="auto">
          <a:xfrm>
            <a:off x="755650" y="1773238"/>
            <a:ext cx="6408738" cy="4805362"/>
          </a:xfrm>
          <a:prstGeom prst="rect">
            <a:avLst/>
          </a:prstGeom>
          <a:noFill/>
          <a:ln w="9525">
            <a:noFill/>
            <a:miter lim="800000"/>
            <a:headEnd/>
            <a:tailEnd/>
          </a:ln>
        </p:spPr>
      </p:pic>
      <p:pic>
        <p:nvPicPr>
          <p:cNvPr id="181253" name="Picture 5"/>
          <p:cNvPicPr>
            <a:picLocks noChangeAspect="1" noChangeArrowheads="1"/>
          </p:cNvPicPr>
          <p:nvPr/>
        </p:nvPicPr>
        <p:blipFill>
          <a:blip r:embed="rId8"/>
          <a:srcRect/>
          <a:stretch>
            <a:fillRect/>
          </a:stretch>
        </p:blipFill>
        <p:spPr bwMode="auto">
          <a:xfrm>
            <a:off x="3563938" y="2259013"/>
            <a:ext cx="5072062" cy="3805237"/>
          </a:xfrm>
          <a:prstGeom prst="rect">
            <a:avLst/>
          </a:prstGeom>
          <a:noFill/>
          <a:ln w="9525">
            <a:noFill/>
            <a:miter lim="800000"/>
            <a:headEnd/>
            <a:tailEnd/>
          </a:ln>
        </p:spPr>
      </p:pic>
      <p:pic>
        <p:nvPicPr>
          <p:cNvPr id="59399" name="Picture 5" descr="TSS_CMYK_new 2009"/>
          <p:cNvPicPr>
            <a:picLocks noChangeAspect="1" noChangeArrowheads="1"/>
          </p:cNvPicPr>
          <p:nvPr/>
        </p:nvPicPr>
        <p:blipFill>
          <a:blip r:embed="rId9"/>
          <a:srcRect/>
          <a:stretch>
            <a:fillRect/>
          </a:stretch>
        </p:blipFill>
        <p:spPr bwMode="auto">
          <a:xfrm>
            <a:off x="2268538" y="908050"/>
            <a:ext cx="642937" cy="766763"/>
          </a:xfrm>
          <a:prstGeom prst="rect">
            <a:avLst/>
          </a:prstGeom>
          <a:noFill/>
          <a:ln w="9525">
            <a:noFill/>
            <a:miter lim="800000"/>
            <a:headEnd/>
            <a:tailEnd/>
          </a:ln>
        </p:spPr>
      </p:pic>
      <p:sp>
        <p:nvSpPr>
          <p:cNvPr id="59400" name="Rectangle 10"/>
          <p:cNvSpPr>
            <a:spLocks noChangeArrowheads="1"/>
          </p:cNvSpPr>
          <p:nvPr/>
        </p:nvSpPr>
        <p:spPr bwMode="auto">
          <a:xfrm rot="-960952">
            <a:off x="5219700" y="4149725"/>
            <a:ext cx="360363" cy="215900"/>
          </a:xfrm>
          <a:prstGeom prst="rect">
            <a:avLst/>
          </a:prstGeom>
          <a:solidFill>
            <a:srgbClr val="FFCC00"/>
          </a:solidFill>
          <a:ln w="9525">
            <a:solidFill>
              <a:srgbClr val="FFCC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checkerboard(across)">
                                      <p:cBhvr>
                                        <p:cTn id="7" dur="500"/>
                                        <p:tgtEl>
                                          <p:spTgt spid="18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61442"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61443"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61444"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61445" name="Picture 5" descr="Picture 102"/>
          <p:cNvPicPr>
            <a:picLocks noChangeAspect="1" noChangeArrowheads="1"/>
          </p:cNvPicPr>
          <p:nvPr/>
        </p:nvPicPr>
        <p:blipFill>
          <a:blip r:embed="rId7"/>
          <a:srcRect/>
          <a:stretch>
            <a:fillRect/>
          </a:stretch>
        </p:blipFill>
        <p:spPr bwMode="auto">
          <a:xfrm>
            <a:off x="395288" y="2060575"/>
            <a:ext cx="8207375" cy="4392613"/>
          </a:xfrm>
          <a:prstGeom prst="rect">
            <a:avLst/>
          </a:prstGeom>
          <a:noFill/>
          <a:ln w="9525">
            <a:noFill/>
            <a:miter lim="800000"/>
            <a:headEnd/>
            <a:tailEnd/>
          </a:ln>
        </p:spPr>
      </p:pic>
      <p:pic>
        <p:nvPicPr>
          <p:cNvPr id="61446" name="Picture 5" descr="TSS_CMYK_new 2009"/>
          <p:cNvPicPr>
            <a:picLocks noChangeAspect="1" noChangeArrowheads="1"/>
          </p:cNvPicPr>
          <p:nvPr/>
        </p:nvPicPr>
        <p:blipFill>
          <a:blip r:embed="rId8"/>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63490"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63491"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63492"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63493" name="Picture 7"/>
          <p:cNvPicPr>
            <a:picLocks noChangeAspect="1" noChangeArrowheads="1"/>
          </p:cNvPicPr>
          <p:nvPr/>
        </p:nvPicPr>
        <p:blipFill>
          <a:blip r:embed="rId7"/>
          <a:srcRect/>
          <a:stretch>
            <a:fillRect/>
          </a:stretch>
        </p:blipFill>
        <p:spPr bwMode="auto">
          <a:xfrm>
            <a:off x="1042988" y="1773238"/>
            <a:ext cx="6551612" cy="4914900"/>
          </a:xfrm>
          <a:prstGeom prst="rect">
            <a:avLst/>
          </a:prstGeom>
          <a:noFill/>
          <a:ln w="9525">
            <a:noFill/>
            <a:miter lim="800000"/>
            <a:headEnd/>
            <a:tailEnd/>
          </a:ln>
        </p:spPr>
      </p:pic>
      <p:pic>
        <p:nvPicPr>
          <p:cNvPr id="63494" name="Picture 5" descr="TSS_CMYK_new 2009"/>
          <p:cNvPicPr>
            <a:picLocks noChangeAspect="1" noChangeArrowheads="1"/>
          </p:cNvPicPr>
          <p:nvPr/>
        </p:nvPicPr>
        <p:blipFill>
          <a:blip r:embed="rId8"/>
          <a:srcRect/>
          <a:stretch>
            <a:fillRect/>
          </a:stretch>
        </p:blipFill>
        <p:spPr bwMode="auto">
          <a:xfrm>
            <a:off x="2268538" y="908050"/>
            <a:ext cx="642937"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1"/>
          <p:cNvSpPr>
            <a:spLocks noGrp="1" noChangeArrowheads="1"/>
          </p:cNvSpPr>
          <p:nvPr>
            <p:ph type="title" idx="4294967295"/>
          </p:nvPr>
        </p:nvSpPr>
        <p:spPr>
          <a:xfrm>
            <a:off x="684213" y="220663"/>
            <a:ext cx="7631112" cy="652462"/>
          </a:xfrm>
        </p:spPr>
        <p:txBody>
          <a:bodyPr/>
          <a:lstStyle/>
          <a:p>
            <a:pPr eaLnBrk="1" hangingPunct="1"/>
            <a:r>
              <a:rPr lang="en-AU" sz="2800" b="1" smtClean="0"/>
              <a:t>Operation TRISHULA</a:t>
            </a:r>
          </a:p>
        </p:txBody>
      </p:sp>
      <p:pic>
        <p:nvPicPr>
          <p:cNvPr id="65538" name="Picture 6" descr="VicRoads"/>
          <p:cNvPicPr>
            <a:picLocks noChangeAspect="1" noChangeArrowheads="1"/>
          </p:cNvPicPr>
          <p:nvPr/>
        </p:nvPicPr>
        <p:blipFill>
          <a:blip r:embed="rId3"/>
          <a:srcRect/>
          <a:stretch>
            <a:fillRect/>
          </a:stretch>
        </p:blipFill>
        <p:spPr bwMode="auto">
          <a:xfrm>
            <a:off x="539750" y="1125538"/>
            <a:ext cx="1511300" cy="477837"/>
          </a:xfrm>
          <a:prstGeom prst="rect">
            <a:avLst/>
          </a:prstGeom>
          <a:noFill/>
          <a:ln w="9525">
            <a:noFill/>
            <a:miter lim="800000"/>
            <a:headEnd/>
            <a:tailEnd/>
          </a:ln>
        </p:spPr>
      </p:pic>
      <p:pic>
        <p:nvPicPr>
          <p:cNvPr id="65539" name="rg_hi" descr="http://t1.gstatic.com/images?q=tbn:ANd9GcRXHB7440JBNRBnFUYuuAdPWCaOJQhuk9MrfKzH6N1zfe3IyKkvrQ">
            <a:hlinkClick r:id="rId4"/>
          </p:cNvPr>
          <p:cNvPicPr>
            <a:picLocks noChangeAspect="1" noChangeArrowheads="1"/>
          </p:cNvPicPr>
          <p:nvPr/>
        </p:nvPicPr>
        <p:blipFill>
          <a:blip r:embed="rId5"/>
          <a:srcRect/>
          <a:stretch>
            <a:fillRect/>
          </a:stretch>
        </p:blipFill>
        <p:spPr bwMode="auto">
          <a:xfrm>
            <a:off x="4067175" y="908050"/>
            <a:ext cx="792163" cy="841375"/>
          </a:xfrm>
          <a:prstGeom prst="rect">
            <a:avLst/>
          </a:prstGeom>
          <a:noFill/>
          <a:ln w="9525">
            <a:noFill/>
            <a:miter lim="800000"/>
            <a:headEnd/>
            <a:tailEnd/>
          </a:ln>
        </p:spPr>
      </p:pic>
      <p:pic>
        <p:nvPicPr>
          <p:cNvPr id="65540" name="Picture 3" descr="C:\Users\palerms\Desktop\images.jpg"/>
          <p:cNvPicPr>
            <a:picLocks noChangeAspect="1" noChangeArrowheads="1"/>
          </p:cNvPicPr>
          <p:nvPr/>
        </p:nvPicPr>
        <p:blipFill>
          <a:blip r:embed="rId6"/>
          <a:srcRect/>
          <a:stretch>
            <a:fillRect/>
          </a:stretch>
        </p:blipFill>
        <p:spPr bwMode="auto">
          <a:xfrm>
            <a:off x="6084888" y="908050"/>
            <a:ext cx="2016125" cy="863600"/>
          </a:xfrm>
          <a:prstGeom prst="rect">
            <a:avLst/>
          </a:prstGeom>
          <a:noFill/>
          <a:ln w="9525">
            <a:noFill/>
            <a:miter lim="800000"/>
            <a:headEnd/>
            <a:tailEnd/>
          </a:ln>
        </p:spPr>
      </p:pic>
      <p:pic>
        <p:nvPicPr>
          <p:cNvPr id="65541" name="Picture 5" descr="Picture 001"/>
          <p:cNvPicPr>
            <a:picLocks noChangeAspect="1" noChangeArrowheads="1"/>
          </p:cNvPicPr>
          <p:nvPr/>
        </p:nvPicPr>
        <p:blipFill>
          <a:blip r:embed="rId7"/>
          <a:srcRect/>
          <a:stretch>
            <a:fillRect/>
          </a:stretch>
        </p:blipFill>
        <p:spPr bwMode="auto">
          <a:xfrm>
            <a:off x="468313" y="1989138"/>
            <a:ext cx="7920037" cy="4513262"/>
          </a:xfrm>
          <a:prstGeom prst="rect">
            <a:avLst/>
          </a:prstGeom>
          <a:noFill/>
          <a:ln w="9525">
            <a:noFill/>
            <a:miter lim="800000"/>
            <a:headEnd/>
            <a:tailEnd/>
          </a:ln>
        </p:spPr>
      </p:pic>
      <p:pic>
        <p:nvPicPr>
          <p:cNvPr id="65542" name="Picture 5" descr="TSS_CMYK_new 2009"/>
          <p:cNvPicPr>
            <a:picLocks noChangeAspect="1" noChangeArrowheads="1"/>
          </p:cNvPicPr>
          <p:nvPr/>
        </p:nvPicPr>
        <p:blipFill>
          <a:blip r:embed="rId8"/>
          <a:srcRect/>
          <a:stretch>
            <a:fillRect/>
          </a:stretch>
        </p:blipFill>
        <p:spPr bwMode="auto">
          <a:xfrm>
            <a:off x="2268538" y="908050"/>
            <a:ext cx="642937" cy="766763"/>
          </a:xfrm>
          <a:prstGeom prst="rect">
            <a:avLst/>
          </a:prstGeom>
          <a:noFill/>
          <a:ln w="9525">
            <a:noFill/>
            <a:miter lim="800000"/>
            <a:headEnd/>
            <a:tailEnd/>
          </a:ln>
        </p:spPr>
      </p:pic>
      <p:pic>
        <p:nvPicPr>
          <p:cNvPr id="65544" name="Picture 8" descr="DSCF1006"/>
          <p:cNvPicPr>
            <a:picLocks noChangeAspect="1" noChangeArrowheads="1"/>
          </p:cNvPicPr>
          <p:nvPr/>
        </p:nvPicPr>
        <p:blipFill>
          <a:blip r:embed="rId9"/>
          <a:srcRect/>
          <a:stretch>
            <a:fillRect/>
          </a:stretch>
        </p:blipFill>
        <p:spPr bwMode="auto">
          <a:xfrm>
            <a:off x="250825" y="2133600"/>
            <a:ext cx="5832475" cy="4395788"/>
          </a:xfrm>
          <a:prstGeom prst="rect">
            <a:avLst/>
          </a:prstGeom>
          <a:noFill/>
          <a:ln w="9525">
            <a:noFill/>
            <a:miter lim="800000"/>
            <a:headEnd/>
            <a:tailEnd/>
          </a:ln>
        </p:spPr>
      </p:pic>
      <p:pic>
        <p:nvPicPr>
          <p:cNvPr id="65545" name="Picture 9"/>
          <p:cNvPicPr>
            <a:picLocks noChangeAspect="1" noChangeArrowheads="1"/>
          </p:cNvPicPr>
          <p:nvPr/>
        </p:nvPicPr>
        <p:blipFill>
          <a:blip r:embed="rId10"/>
          <a:srcRect/>
          <a:stretch>
            <a:fillRect/>
          </a:stretch>
        </p:blipFill>
        <p:spPr bwMode="auto">
          <a:xfrm>
            <a:off x="3779838" y="2781300"/>
            <a:ext cx="5111750" cy="3833813"/>
          </a:xfrm>
          <a:prstGeom prst="rect">
            <a:avLst/>
          </a:prstGeom>
          <a:noFill/>
          <a:ln w="9525">
            <a:noFill/>
            <a:miter lim="800000"/>
            <a:headEnd/>
            <a:tailEnd/>
          </a:ln>
          <a:effectLst/>
        </p:spPr>
      </p:pic>
      <p:pic>
        <p:nvPicPr>
          <p:cNvPr id="65546" name="Picture 10" descr="TOP-10-funny-truck-in-China-10"/>
          <p:cNvPicPr>
            <a:picLocks noChangeAspect="1" noChangeArrowheads="1"/>
          </p:cNvPicPr>
          <p:nvPr/>
        </p:nvPicPr>
        <p:blipFill>
          <a:blip r:embed="rId11"/>
          <a:srcRect/>
          <a:stretch>
            <a:fillRect/>
          </a:stretch>
        </p:blipFill>
        <p:spPr bwMode="auto">
          <a:xfrm>
            <a:off x="755650" y="2081213"/>
            <a:ext cx="6911975" cy="4776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500"/>
                                  </p:stCondLst>
                                  <p:childTnLst>
                                    <p:set>
                                      <p:cBhvr>
                                        <p:cTn id="6" dur="1" fill="hold">
                                          <p:stCondLst>
                                            <p:cond delay="0"/>
                                          </p:stCondLst>
                                        </p:cTn>
                                        <p:tgtEl>
                                          <p:spTgt spid="65544"/>
                                        </p:tgtEl>
                                        <p:attrNameLst>
                                          <p:attrName>style.visibility</p:attrName>
                                        </p:attrNameLst>
                                      </p:cBhvr>
                                      <p:to>
                                        <p:strVal val="visible"/>
                                      </p:to>
                                    </p:set>
                                    <p:animEffect transition="in" filter="checkerboard(across)">
                                      <p:cBhvr>
                                        <p:cTn id="7" dur="1000"/>
                                        <p:tgtEl>
                                          <p:spTgt spid="65544"/>
                                        </p:tgtEl>
                                      </p:cBhvr>
                                    </p:animEffect>
                                  </p:childTnLst>
                                </p:cTn>
                              </p:par>
                            </p:childTnLst>
                          </p:cTn>
                        </p:par>
                        <p:par>
                          <p:cTn id="8" fill="hold">
                            <p:stCondLst>
                              <p:cond delay="2500"/>
                            </p:stCondLst>
                            <p:childTnLst>
                              <p:par>
                                <p:cTn id="9" presetID="4" presetClass="entr" presetSubtype="16" fill="hold" nodeType="afterEffect">
                                  <p:stCondLst>
                                    <p:cond delay="1500"/>
                                  </p:stCondLst>
                                  <p:childTnLst>
                                    <p:set>
                                      <p:cBhvr>
                                        <p:cTn id="10" dur="1" fill="hold">
                                          <p:stCondLst>
                                            <p:cond delay="0"/>
                                          </p:stCondLst>
                                        </p:cTn>
                                        <p:tgtEl>
                                          <p:spTgt spid="65545"/>
                                        </p:tgtEl>
                                        <p:attrNameLst>
                                          <p:attrName>style.visibility</p:attrName>
                                        </p:attrNameLst>
                                      </p:cBhvr>
                                      <p:to>
                                        <p:strVal val="visible"/>
                                      </p:to>
                                    </p:set>
                                    <p:animEffect transition="in" filter="box(in)">
                                      <p:cBhvr>
                                        <p:cTn id="11" dur="1000"/>
                                        <p:tgtEl>
                                          <p:spTgt spid="65545"/>
                                        </p:tgtEl>
                                      </p:cBhvr>
                                    </p:animEffect>
                                  </p:childTnLst>
                                </p:cTn>
                              </p:par>
                            </p:childTnLst>
                          </p:cTn>
                        </p:par>
                        <p:par>
                          <p:cTn id="12" fill="hold">
                            <p:stCondLst>
                              <p:cond delay="5000"/>
                            </p:stCondLst>
                            <p:childTnLst>
                              <p:par>
                                <p:cTn id="13" presetID="8" presetClass="entr" presetSubtype="16" fill="hold" nodeType="afterEffect">
                                  <p:stCondLst>
                                    <p:cond delay="2000"/>
                                  </p:stCondLst>
                                  <p:childTnLst>
                                    <p:set>
                                      <p:cBhvr>
                                        <p:cTn id="14" dur="1" fill="hold">
                                          <p:stCondLst>
                                            <p:cond delay="0"/>
                                          </p:stCondLst>
                                        </p:cTn>
                                        <p:tgtEl>
                                          <p:spTgt spid="65546"/>
                                        </p:tgtEl>
                                        <p:attrNameLst>
                                          <p:attrName>style.visibility</p:attrName>
                                        </p:attrNameLst>
                                      </p:cBhvr>
                                      <p:to>
                                        <p:strVal val="visible"/>
                                      </p:to>
                                    </p:set>
                                    <p:animEffect transition="in" filter="diamond(in)">
                                      <p:cBhvr>
                                        <p:cTn id="15" dur="1000"/>
                                        <p:tgtEl>
                                          <p:spTgt spid="65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23850" y="404813"/>
            <a:ext cx="8424863" cy="1152525"/>
          </a:xfrm>
        </p:spPr>
        <p:txBody>
          <a:bodyPr/>
          <a:lstStyle/>
          <a:p>
            <a:pPr algn="ctr"/>
            <a:r>
              <a:rPr lang="en-AU" sz="6000" b="1" u="sng" smtClean="0">
                <a:solidFill>
                  <a:srgbClr val="0C61AD"/>
                </a:solidFill>
              </a:rPr>
              <a:t>Questions?</a:t>
            </a:r>
          </a:p>
        </p:txBody>
      </p:sp>
      <p:pic>
        <p:nvPicPr>
          <p:cNvPr id="67586" name="Picture 3" descr="j0434820[1]"/>
          <p:cNvPicPr>
            <a:picLocks noChangeAspect="1" noChangeArrowheads="1"/>
          </p:cNvPicPr>
          <p:nvPr/>
        </p:nvPicPr>
        <p:blipFill>
          <a:blip r:embed="rId2"/>
          <a:srcRect/>
          <a:stretch>
            <a:fillRect/>
          </a:stretch>
        </p:blipFill>
        <p:spPr bwMode="auto">
          <a:xfrm>
            <a:off x="6948488" y="5373688"/>
            <a:ext cx="1130300" cy="1130300"/>
          </a:xfrm>
          <a:prstGeom prst="rect">
            <a:avLst/>
          </a:prstGeom>
          <a:noFill/>
          <a:ln w="9525">
            <a:noFill/>
            <a:miter lim="800000"/>
            <a:headEnd/>
            <a:tailEnd/>
          </a:ln>
        </p:spPr>
      </p:pic>
      <p:pic>
        <p:nvPicPr>
          <p:cNvPr id="67587" name="Picture 4">
            <a:hlinkClick r:id="rId3" action="ppaction://hlinkfile"/>
          </p:cNvPr>
          <p:cNvPicPr>
            <a:picLocks noChangeAspect="1" noChangeArrowheads="1"/>
          </p:cNvPicPr>
          <p:nvPr/>
        </p:nvPicPr>
        <p:blipFill>
          <a:blip r:embed="rId4"/>
          <a:srcRect/>
          <a:stretch>
            <a:fillRect/>
          </a:stretch>
        </p:blipFill>
        <p:spPr bwMode="auto">
          <a:xfrm>
            <a:off x="611188" y="1916113"/>
            <a:ext cx="941387" cy="1152525"/>
          </a:xfrm>
          <a:prstGeom prst="rect">
            <a:avLst/>
          </a:prstGeom>
          <a:noFill/>
          <a:ln w="12700">
            <a:noFill/>
            <a:miter lim="800000"/>
            <a:headEnd/>
            <a:tailEnd/>
          </a:ln>
        </p:spPr>
      </p:pic>
      <p:pic>
        <p:nvPicPr>
          <p:cNvPr id="67588" name="Picture 5">
            <a:hlinkClick r:id="rId5" action="ppaction://hlinkfile"/>
          </p:cNvPr>
          <p:cNvPicPr>
            <a:picLocks noChangeAspect="1" noChangeArrowheads="1"/>
          </p:cNvPicPr>
          <p:nvPr/>
        </p:nvPicPr>
        <p:blipFill>
          <a:blip r:embed="rId6"/>
          <a:srcRect/>
          <a:stretch>
            <a:fillRect/>
          </a:stretch>
        </p:blipFill>
        <p:spPr bwMode="auto">
          <a:xfrm>
            <a:off x="539750" y="4975225"/>
            <a:ext cx="1295400" cy="1295400"/>
          </a:xfrm>
          <a:prstGeom prst="rect">
            <a:avLst/>
          </a:prstGeom>
          <a:noFill/>
          <a:ln w="12700">
            <a:noFill/>
            <a:miter lim="800000"/>
            <a:headEnd/>
            <a:tailEnd/>
          </a:ln>
        </p:spPr>
      </p:pic>
      <p:pic>
        <p:nvPicPr>
          <p:cNvPr id="67589" name="Picture 6"/>
          <p:cNvPicPr>
            <a:picLocks noChangeAspect="1" noChangeArrowheads="1"/>
          </p:cNvPicPr>
          <p:nvPr/>
        </p:nvPicPr>
        <p:blipFill>
          <a:blip r:embed="rId7"/>
          <a:srcRect/>
          <a:stretch>
            <a:fillRect/>
          </a:stretch>
        </p:blipFill>
        <p:spPr bwMode="auto">
          <a:xfrm>
            <a:off x="7092950" y="1916113"/>
            <a:ext cx="1122363" cy="1512887"/>
          </a:xfrm>
          <a:prstGeom prst="rect">
            <a:avLst/>
          </a:prstGeom>
          <a:noFill/>
          <a:ln w="12700">
            <a:noFill/>
            <a:miter lim="800000"/>
            <a:headEnd/>
            <a:tailEnd/>
          </a:ln>
        </p:spPr>
      </p:pic>
      <p:pic>
        <p:nvPicPr>
          <p:cNvPr id="67590" name="Picture 7" descr="TSS_CMYK_new 2009"/>
          <p:cNvPicPr>
            <a:picLocks noChangeAspect="1" noChangeArrowheads="1"/>
          </p:cNvPicPr>
          <p:nvPr/>
        </p:nvPicPr>
        <p:blipFill>
          <a:blip r:embed="rId8"/>
          <a:srcRect/>
          <a:stretch>
            <a:fillRect/>
          </a:stretch>
        </p:blipFill>
        <p:spPr bwMode="auto">
          <a:xfrm>
            <a:off x="3059113" y="2205038"/>
            <a:ext cx="2776537" cy="3313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 </a:t>
            </a:r>
            <a:r>
              <a:rPr lang="en-AU" sz="2000" b="1">
                <a:solidFill>
                  <a:srgbClr val="0000FF"/>
                </a:solidFill>
                <a:latin typeface="Verdana" pitchFamily="34" charset="0"/>
              </a:rPr>
              <a:t>– October 2011</a:t>
            </a:r>
            <a:endParaRPr lang="en-AU" sz="3400" b="1">
              <a:solidFill>
                <a:srgbClr val="0000FF"/>
              </a:solidFill>
              <a:latin typeface="Verdana" pitchFamily="34" charset="0"/>
            </a:endParaRPr>
          </a:p>
        </p:txBody>
      </p:sp>
      <p:pic>
        <p:nvPicPr>
          <p:cNvPr id="16386" name="Picture 5"/>
          <p:cNvPicPr>
            <a:picLocks noChangeAspect="1" noChangeArrowheads="1"/>
          </p:cNvPicPr>
          <p:nvPr/>
        </p:nvPicPr>
        <p:blipFill>
          <a:blip r:embed="rId3"/>
          <a:srcRect/>
          <a:stretch>
            <a:fillRect/>
          </a:stretch>
        </p:blipFill>
        <p:spPr bwMode="auto">
          <a:xfrm>
            <a:off x="827088" y="1125538"/>
            <a:ext cx="6865937" cy="514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a:t>
            </a:r>
          </a:p>
        </p:txBody>
      </p:sp>
      <p:pic>
        <p:nvPicPr>
          <p:cNvPr id="18434" name="Picture 4"/>
          <p:cNvPicPr>
            <a:picLocks noChangeAspect="1" noChangeArrowheads="1"/>
          </p:cNvPicPr>
          <p:nvPr/>
        </p:nvPicPr>
        <p:blipFill>
          <a:blip r:embed="rId3"/>
          <a:srcRect/>
          <a:stretch>
            <a:fillRect/>
          </a:stretch>
        </p:blipFill>
        <p:spPr bwMode="auto">
          <a:xfrm>
            <a:off x="900113" y="981075"/>
            <a:ext cx="7286625" cy="5464175"/>
          </a:xfrm>
          <a:prstGeom prst="rect">
            <a:avLst/>
          </a:prstGeom>
          <a:noFill/>
          <a:ln w="9525">
            <a:noFill/>
            <a:miter lim="800000"/>
            <a:headEnd/>
            <a:tailEnd/>
          </a:ln>
        </p:spPr>
      </p:pic>
      <p:sp>
        <p:nvSpPr>
          <p:cNvPr id="18435" name="Rectangle 5"/>
          <p:cNvSpPr>
            <a:spLocks noChangeArrowheads="1"/>
          </p:cNvSpPr>
          <p:nvPr/>
        </p:nvSpPr>
        <p:spPr bwMode="auto">
          <a:xfrm>
            <a:off x="3924300" y="3213100"/>
            <a:ext cx="71438" cy="287338"/>
          </a:xfrm>
          <a:prstGeom prst="rect">
            <a:avLst/>
          </a:prstGeom>
          <a:solidFill>
            <a:srgbClr val="37424A"/>
          </a:solidFill>
          <a:ln w="9525">
            <a:solidFill>
              <a:schemeClr val="tx1"/>
            </a:solid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a:t>
            </a:r>
          </a:p>
        </p:txBody>
      </p:sp>
      <p:pic>
        <p:nvPicPr>
          <p:cNvPr id="20482" name="Picture 4"/>
          <p:cNvPicPr>
            <a:picLocks noChangeAspect="1" noChangeArrowheads="1"/>
          </p:cNvPicPr>
          <p:nvPr/>
        </p:nvPicPr>
        <p:blipFill>
          <a:blip r:embed="rId3"/>
          <a:srcRect/>
          <a:stretch>
            <a:fillRect/>
          </a:stretch>
        </p:blipFill>
        <p:spPr bwMode="auto">
          <a:xfrm>
            <a:off x="755650" y="981075"/>
            <a:ext cx="7358063" cy="5518150"/>
          </a:xfrm>
          <a:prstGeom prst="rect">
            <a:avLst/>
          </a:prstGeom>
          <a:noFill/>
          <a:ln w="9525">
            <a:noFill/>
            <a:miter lim="800000"/>
            <a:headEnd/>
            <a:tailEnd/>
          </a:ln>
        </p:spPr>
      </p:pic>
      <p:sp>
        <p:nvSpPr>
          <p:cNvPr id="20483" name="Rectangle 5"/>
          <p:cNvSpPr>
            <a:spLocks noChangeArrowheads="1"/>
          </p:cNvSpPr>
          <p:nvPr/>
        </p:nvSpPr>
        <p:spPr bwMode="auto">
          <a:xfrm rot="548802">
            <a:off x="5795963" y="4076700"/>
            <a:ext cx="360362" cy="936625"/>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a:t>
            </a:r>
          </a:p>
        </p:txBody>
      </p:sp>
      <p:pic>
        <p:nvPicPr>
          <p:cNvPr id="22530" name="Picture 5"/>
          <p:cNvPicPr>
            <a:picLocks noChangeAspect="1" noChangeArrowheads="1"/>
          </p:cNvPicPr>
          <p:nvPr/>
        </p:nvPicPr>
        <p:blipFill>
          <a:blip r:embed="rId3"/>
          <a:srcRect/>
          <a:stretch>
            <a:fillRect/>
          </a:stretch>
        </p:blipFill>
        <p:spPr bwMode="auto">
          <a:xfrm>
            <a:off x="755650" y="1052513"/>
            <a:ext cx="7358063" cy="5518150"/>
          </a:xfrm>
          <a:prstGeom prst="rect">
            <a:avLst/>
          </a:prstGeom>
          <a:noFill/>
          <a:ln w="9525">
            <a:noFill/>
            <a:miter lim="800000"/>
            <a:headEnd/>
            <a:tailEnd/>
          </a:ln>
        </p:spPr>
      </p:pic>
      <p:sp>
        <p:nvSpPr>
          <p:cNvPr id="22531" name="Rectangle 6"/>
          <p:cNvSpPr>
            <a:spLocks noChangeArrowheads="1"/>
          </p:cNvSpPr>
          <p:nvPr/>
        </p:nvSpPr>
        <p:spPr bwMode="auto">
          <a:xfrm>
            <a:off x="3203575" y="1989138"/>
            <a:ext cx="215900" cy="719137"/>
          </a:xfrm>
          <a:prstGeom prst="rect">
            <a:avLst/>
          </a:prstGeom>
          <a:solidFill>
            <a:srgbClr val="37424A"/>
          </a:solidFill>
          <a:ln w="9525">
            <a:solidFill>
              <a:schemeClr val="tx1"/>
            </a:solid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a:t>
            </a:r>
          </a:p>
        </p:txBody>
      </p:sp>
      <p:pic>
        <p:nvPicPr>
          <p:cNvPr id="24578" name="Picture 5"/>
          <p:cNvPicPr>
            <a:picLocks noChangeAspect="1" noChangeArrowheads="1"/>
          </p:cNvPicPr>
          <p:nvPr/>
        </p:nvPicPr>
        <p:blipFill>
          <a:blip r:embed="rId3"/>
          <a:srcRect/>
          <a:stretch>
            <a:fillRect/>
          </a:stretch>
        </p:blipFill>
        <p:spPr bwMode="auto">
          <a:xfrm>
            <a:off x="684213" y="1052513"/>
            <a:ext cx="7802562" cy="2041525"/>
          </a:xfrm>
          <a:prstGeom prst="rect">
            <a:avLst/>
          </a:prstGeom>
          <a:noFill/>
          <a:ln w="9525">
            <a:noFill/>
            <a:miter lim="800000"/>
            <a:headEnd/>
            <a:tailEnd/>
          </a:ln>
        </p:spPr>
      </p:pic>
      <p:pic>
        <p:nvPicPr>
          <p:cNvPr id="24579" name="Picture 6"/>
          <p:cNvPicPr>
            <a:picLocks noChangeAspect="1" noChangeArrowheads="1"/>
          </p:cNvPicPr>
          <p:nvPr/>
        </p:nvPicPr>
        <p:blipFill>
          <a:blip r:embed="rId4"/>
          <a:srcRect/>
          <a:stretch>
            <a:fillRect/>
          </a:stretch>
        </p:blipFill>
        <p:spPr bwMode="auto">
          <a:xfrm>
            <a:off x="900113" y="3165475"/>
            <a:ext cx="7297737" cy="369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Tanker Roll over </a:t>
            </a:r>
            <a:r>
              <a:rPr lang="en-AU" sz="2000" b="1">
                <a:solidFill>
                  <a:srgbClr val="0000FF"/>
                </a:solidFill>
                <a:latin typeface="Verdana" pitchFamily="34" charset="0"/>
              </a:rPr>
              <a:t>– July 2013</a:t>
            </a:r>
          </a:p>
        </p:txBody>
      </p:sp>
      <p:pic>
        <p:nvPicPr>
          <p:cNvPr id="26626" name="Picture 10"/>
          <p:cNvPicPr>
            <a:picLocks noChangeAspect="1" noChangeArrowheads="1"/>
          </p:cNvPicPr>
          <p:nvPr/>
        </p:nvPicPr>
        <p:blipFill>
          <a:blip r:embed="rId3"/>
          <a:srcRect/>
          <a:stretch>
            <a:fillRect/>
          </a:stretch>
        </p:blipFill>
        <p:spPr bwMode="auto">
          <a:xfrm>
            <a:off x="323850" y="908050"/>
            <a:ext cx="8424863" cy="5616575"/>
          </a:xfrm>
          <a:prstGeom prst="rect">
            <a:avLst/>
          </a:prstGeom>
          <a:noFill/>
          <a:ln w="9525">
            <a:noFill/>
            <a:miter lim="800000"/>
            <a:headEnd/>
            <a:tailEnd/>
          </a:ln>
        </p:spPr>
      </p:pic>
      <p:sp>
        <p:nvSpPr>
          <p:cNvPr id="26627" name="Rectangle 11"/>
          <p:cNvSpPr>
            <a:spLocks noChangeArrowheads="1"/>
          </p:cNvSpPr>
          <p:nvPr/>
        </p:nvSpPr>
        <p:spPr bwMode="auto">
          <a:xfrm rot="501953">
            <a:off x="1692275" y="5084763"/>
            <a:ext cx="504825" cy="215900"/>
          </a:xfrm>
          <a:prstGeom prst="rect">
            <a:avLst/>
          </a:prstGeom>
          <a:solidFill>
            <a:srgbClr val="37424A"/>
          </a:solidFill>
          <a:ln w="9525">
            <a:solidFill>
              <a:schemeClr val="tx1"/>
            </a:solid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1"/>
          <p:cNvSpPr>
            <a:spLocks noChangeArrowheads="1"/>
          </p:cNvSpPr>
          <p:nvPr/>
        </p:nvSpPr>
        <p:spPr bwMode="auto">
          <a:xfrm>
            <a:off x="684213" y="220663"/>
            <a:ext cx="7775575" cy="687387"/>
          </a:xfrm>
          <a:prstGeom prst="rect">
            <a:avLst/>
          </a:prstGeom>
          <a:noFill/>
          <a:ln w="9525">
            <a:noFill/>
            <a:miter lim="800000"/>
            <a:headEnd/>
            <a:tailEnd/>
          </a:ln>
        </p:spPr>
        <p:txBody>
          <a:bodyPr anchor="ctr"/>
          <a:lstStyle/>
          <a:p>
            <a:r>
              <a:rPr lang="en-AU" sz="3400" b="1">
                <a:solidFill>
                  <a:srgbClr val="0000FF"/>
                </a:solidFill>
                <a:latin typeface="Verdana" pitchFamily="34" charset="0"/>
              </a:rPr>
              <a:t>Our Role is still this:</a:t>
            </a:r>
          </a:p>
        </p:txBody>
      </p:sp>
      <p:pic>
        <p:nvPicPr>
          <p:cNvPr id="28674" name="Picture 5"/>
          <p:cNvPicPr>
            <a:picLocks noChangeAspect="1" noChangeArrowheads="1"/>
          </p:cNvPicPr>
          <p:nvPr/>
        </p:nvPicPr>
        <p:blipFill>
          <a:blip r:embed="rId3"/>
          <a:srcRect/>
          <a:stretch>
            <a:fillRect/>
          </a:stretch>
        </p:blipFill>
        <p:spPr bwMode="auto">
          <a:xfrm>
            <a:off x="468313" y="1196975"/>
            <a:ext cx="2030412" cy="1522413"/>
          </a:xfrm>
          <a:prstGeom prst="rect">
            <a:avLst/>
          </a:prstGeom>
          <a:noFill/>
          <a:ln w="9525">
            <a:noFill/>
            <a:miter lim="800000"/>
            <a:headEnd/>
            <a:tailEnd/>
          </a:ln>
        </p:spPr>
      </p:pic>
      <p:pic>
        <p:nvPicPr>
          <p:cNvPr id="28675" name="Picture 6"/>
          <p:cNvPicPr>
            <a:picLocks noChangeAspect="1" noChangeArrowheads="1"/>
          </p:cNvPicPr>
          <p:nvPr/>
        </p:nvPicPr>
        <p:blipFill>
          <a:blip r:embed="rId4"/>
          <a:srcRect/>
          <a:stretch>
            <a:fillRect/>
          </a:stretch>
        </p:blipFill>
        <p:spPr bwMode="auto">
          <a:xfrm>
            <a:off x="611188" y="2997200"/>
            <a:ext cx="1741487" cy="1306513"/>
          </a:xfrm>
          <a:prstGeom prst="rect">
            <a:avLst/>
          </a:prstGeom>
          <a:noFill/>
          <a:ln w="9525">
            <a:noFill/>
            <a:miter lim="800000"/>
            <a:headEnd/>
            <a:tailEnd/>
          </a:ln>
        </p:spPr>
      </p:pic>
      <p:pic>
        <p:nvPicPr>
          <p:cNvPr id="28676" name="Picture 7"/>
          <p:cNvPicPr>
            <a:picLocks noChangeAspect="1" noChangeArrowheads="1"/>
          </p:cNvPicPr>
          <p:nvPr/>
        </p:nvPicPr>
        <p:blipFill>
          <a:blip r:embed="rId5"/>
          <a:srcRect/>
          <a:stretch>
            <a:fillRect/>
          </a:stretch>
        </p:blipFill>
        <p:spPr bwMode="auto">
          <a:xfrm>
            <a:off x="2700338" y="981075"/>
            <a:ext cx="3614737" cy="2711450"/>
          </a:xfrm>
          <a:prstGeom prst="rect">
            <a:avLst/>
          </a:prstGeom>
          <a:noFill/>
          <a:ln w="9525">
            <a:noFill/>
            <a:miter lim="800000"/>
            <a:headEnd/>
            <a:tailEnd/>
          </a:ln>
        </p:spPr>
      </p:pic>
      <p:pic>
        <p:nvPicPr>
          <p:cNvPr id="28677" name="Picture 8"/>
          <p:cNvPicPr>
            <a:picLocks noChangeAspect="1" noChangeArrowheads="1"/>
          </p:cNvPicPr>
          <p:nvPr/>
        </p:nvPicPr>
        <p:blipFill>
          <a:blip r:embed="rId6"/>
          <a:srcRect/>
          <a:stretch>
            <a:fillRect/>
          </a:stretch>
        </p:blipFill>
        <p:spPr bwMode="auto">
          <a:xfrm>
            <a:off x="5651500" y="4238625"/>
            <a:ext cx="2822575" cy="2116138"/>
          </a:xfrm>
          <a:prstGeom prst="rect">
            <a:avLst/>
          </a:prstGeom>
          <a:noFill/>
          <a:ln w="9525">
            <a:noFill/>
            <a:miter lim="800000"/>
            <a:headEnd/>
            <a:tailEnd/>
          </a:ln>
        </p:spPr>
      </p:pic>
      <p:pic>
        <p:nvPicPr>
          <p:cNvPr id="28678" name="Picture 9"/>
          <p:cNvPicPr>
            <a:picLocks noChangeAspect="1" noChangeArrowheads="1"/>
          </p:cNvPicPr>
          <p:nvPr/>
        </p:nvPicPr>
        <p:blipFill>
          <a:blip r:embed="rId7"/>
          <a:srcRect/>
          <a:stretch>
            <a:fillRect/>
          </a:stretch>
        </p:blipFill>
        <p:spPr bwMode="auto">
          <a:xfrm>
            <a:off x="2339975" y="3933825"/>
            <a:ext cx="3614738" cy="2711450"/>
          </a:xfrm>
          <a:prstGeom prst="rect">
            <a:avLst/>
          </a:prstGeom>
          <a:noFill/>
          <a:ln w="9525">
            <a:noFill/>
            <a:miter lim="800000"/>
            <a:headEnd/>
            <a:tailEnd/>
          </a:ln>
        </p:spPr>
      </p:pic>
      <p:pic>
        <p:nvPicPr>
          <p:cNvPr id="28679" name="Picture 10"/>
          <p:cNvPicPr>
            <a:picLocks noChangeAspect="1" noChangeArrowheads="1"/>
          </p:cNvPicPr>
          <p:nvPr/>
        </p:nvPicPr>
        <p:blipFill>
          <a:blip r:embed="rId8"/>
          <a:srcRect/>
          <a:stretch>
            <a:fillRect/>
          </a:stretch>
        </p:blipFill>
        <p:spPr bwMode="auto">
          <a:xfrm>
            <a:off x="5795963" y="1557338"/>
            <a:ext cx="2822575" cy="2116137"/>
          </a:xfrm>
          <a:prstGeom prst="rect">
            <a:avLst/>
          </a:prstGeom>
          <a:noFill/>
          <a:ln w="9525">
            <a:noFill/>
            <a:miter lim="800000"/>
            <a:headEnd/>
            <a:tailEnd/>
          </a:ln>
        </p:spPr>
      </p:pic>
      <p:pic>
        <p:nvPicPr>
          <p:cNvPr id="28680" name="Picture 11"/>
          <p:cNvPicPr>
            <a:picLocks noChangeAspect="1" noChangeArrowheads="1"/>
          </p:cNvPicPr>
          <p:nvPr/>
        </p:nvPicPr>
        <p:blipFill>
          <a:blip r:embed="rId9"/>
          <a:srcRect/>
          <a:stretch>
            <a:fillRect/>
          </a:stretch>
        </p:blipFill>
        <p:spPr bwMode="auto">
          <a:xfrm>
            <a:off x="179388" y="4724400"/>
            <a:ext cx="2462212" cy="184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20&quot;&gt;&lt;/object&gt;&lt;object type=&quot;2&quot; unique_id=&quot;10021&quot;&gt;&lt;object type=&quot;3&quot; unique_id=&quot;10022&quot;&gt;&lt;property id=&quot;20148&quot; value=&quot;5&quot;/&gt;&lt;property id=&quot;20300&quot; value=&quot;Slide 1&quot;/&gt;&lt;property id=&quot;20307&quot; value=&quot;259&quot;/&gt;&lt;/object&gt;&lt;object type=&quot;3&quot; unique_id=&quot;10023&quot;&gt;&lt;property id=&quot;20148&quot; value=&quot;5&quot;/&gt;&lt;property id=&quot;20300&quot; value=&quot;Slide 2 - &amp;quot;Heading&amp;quot;&quot;/&gt;&lt;property id=&quot;20307&quot; value=&quot;257&quot;/&gt;&lt;/object&gt;&lt;object type=&quot;3&quot; unique_id=&quot;10024&quot;&gt;&lt;property id=&quot;20148&quot; value=&quot;5&quot;/&gt;&lt;property id=&quot;20300&quot; value=&quot;Slide 3&quot;/&gt;&lt;property id=&quot;20307&quot; value=&quot;258&quot;/&gt;&lt;/object&gt;&lt;/object&gt;&lt;/object&gt;&lt;/database&gt;"/>
  <p:tag name="SECTOMILLISECCONVERTED" val="1"/>
</p:tagLst>
</file>

<file path=ppt/theme/theme1.xml><?xml version="1.0" encoding="utf-8"?>
<a:theme xmlns:a="http://schemas.openxmlformats.org/drawingml/2006/main" name="VicRoads+PowerPoint+Template+-+Truck">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VicRoads+PowerPoint+Template+-+Truck</Template>
  <TotalTime>1989</TotalTime>
  <Words>907</Words>
  <Application>Microsoft Office PowerPoint</Application>
  <PresentationFormat>On-screen Show (4:3)</PresentationFormat>
  <Paragraphs>248</Paragraphs>
  <Slides>29</Slides>
  <Notes>28</Notes>
  <HiddenSlides>0</HiddenSlides>
  <MMClips>0</MMClips>
  <ScaleCrop>false</ScaleCrop>
  <HeadingPairs>
    <vt:vector size="6" baseType="variant">
      <vt:variant>
        <vt:lpstr>Fonts Used</vt:lpstr>
      </vt:variant>
      <vt:variant>
        <vt:i4>5</vt:i4>
      </vt:variant>
      <vt:variant>
        <vt:lpstr>Design Template</vt:lpstr>
      </vt:variant>
      <vt:variant>
        <vt:i4>2</vt:i4>
      </vt:variant>
      <vt:variant>
        <vt:lpstr>Slide Titles</vt:lpstr>
      </vt:variant>
      <vt:variant>
        <vt:i4>29</vt:i4>
      </vt:variant>
    </vt:vector>
  </HeadingPairs>
  <TitlesOfParts>
    <vt:vector size="36" baseType="lpstr">
      <vt:lpstr>Arial</vt:lpstr>
      <vt:lpstr>ヒラギノ角ゴ Pro W3</vt:lpstr>
      <vt:lpstr>Verdana</vt:lpstr>
      <vt:lpstr>Wingdings</vt:lpstr>
      <vt:lpstr>Calibri</vt:lpstr>
      <vt:lpstr>VicRoads+PowerPoint+Template+-+Truck</vt:lpstr>
      <vt:lpstr>VicRoads+PowerPoint+Template+-+Truck</vt:lpstr>
      <vt:lpstr>Slide 1</vt:lpstr>
      <vt:lpstr>  VicRoads - Transport Safety Services  (TSS) </vt:lpstr>
      <vt:lpstr>Slide 3</vt:lpstr>
      <vt:lpstr>Slide 4</vt:lpstr>
      <vt:lpstr>Slide 5</vt:lpstr>
      <vt:lpstr>Slide 6</vt:lpstr>
      <vt:lpstr>Slide 7</vt:lpstr>
      <vt:lpstr>Slide 8</vt:lpstr>
      <vt:lpstr>Slide 9</vt:lpstr>
      <vt:lpstr>Training for after the event</vt:lpstr>
      <vt:lpstr>Slide 11</vt:lpstr>
      <vt:lpstr>VicRoads - Heavy Vehicle Rollover Protection Program</vt:lpstr>
      <vt:lpstr>VicRoads Heavy Vehicle Rollover Prevention Program</vt:lpstr>
      <vt:lpstr>Heavy Vehicle Rollover Protection Program</vt:lpstr>
      <vt:lpstr>Heavy Vehicle Rollover Protection Program</vt:lpstr>
      <vt:lpstr>Heavy Vehicle Rollover Protection Program</vt:lpstr>
      <vt:lpstr>Operation HAZARD</vt:lpstr>
      <vt:lpstr>Operation HAZARD</vt:lpstr>
      <vt:lpstr>Operation TRISHULA</vt:lpstr>
      <vt:lpstr>Operation TRISHULA</vt:lpstr>
      <vt:lpstr>Operation TRISHULA</vt:lpstr>
      <vt:lpstr>Operation TRISHULA</vt:lpstr>
      <vt:lpstr>Operation TRISHULA</vt:lpstr>
      <vt:lpstr>Operation TRISHULA</vt:lpstr>
      <vt:lpstr>Operation TRISHULA</vt:lpstr>
      <vt:lpstr>Operation TRISHULA</vt:lpstr>
      <vt:lpstr>Operation TRISHULA</vt:lpstr>
      <vt:lpstr>Operation TRISHULA</vt:lpstr>
      <vt:lpstr>Questions?</vt:lpstr>
    </vt:vector>
  </TitlesOfParts>
  <Company>VicRoads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Greenland</dc:creator>
  <cp:lastModifiedBy>greenland</cp:lastModifiedBy>
  <cp:revision>74</cp:revision>
  <cp:lastPrinted>2009-09-21T23:56:06Z</cp:lastPrinted>
  <dcterms:created xsi:type="dcterms:W3CDTF">2011-07-21T00:23:50Z</dcterms:created>
  <dcterms:modified xsi:type="dcterms:W3CDTF">2013-09-04T11:39:51Z</dcterms:modified>
</cp:coreProperties>
</file>