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4"/>
  </p:notesMasterIdLst>
  <p:handoutMasterIdLst>
    <p:handoutMasterId r:id="rId15"/>
  </p:handoutMasterIdLst>
  <p:sldIdLst>
    <p:sldId id="256" r:id="rId2"/>
    <p:sldId id="268" r:id="rId3"/>
    <p:sldId id="269" r:id="rId4"/>
    <p:sldId id="270" r:id="rId5"/>
    <p:sldId id="271" r:id="rId6"/>
    <p:sldId id="272" r:id="rId7"/>
    <p:sldId id="273" r:id="rId8"/>
    <p:sldId id="274" r:id="rId9"/>
    <p:sldId id="297" r:id="rId10"/>
    <p:sldId id="280" r:id="rId11"/>
    <p:sldId id="298" r:id="rId12"/>
    <p:sldId id="299" r:id="rId13"/>
  </p:sldIdLst>
  <p:sldSz cx="9144000" cy="6858000" type="screen4x3"/>
  <p:notesSz cx="6811963" cy="9942513"/>
  <p:defaultTextStyle>
    <a:defPPr>
      <a:defRPr lang="en-US"/>
    </a:defPPr>
    <a:lvl1pPr algn="l" rtl="0" fontAlgn="base">
      <a:spcBef>
        <a:spcPct val="0"/>
      </a:spcBef>
      <a:spcAft>
        <a:spcPct val="0"/>
      </a:spcAft>
      <a:defRPr sz="2400" kern="1200" baseline="-250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sz="2400" kern="1200" baseline="-250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sz="2400" kern="1200" baseline="-250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sz="2400" kern="1200" baseline="-250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sz="2400" kern="1200" baseline="-25000">
        <a:solidFill>
          <a:schemeClr val="tx1"/>
        </a:solidFill>
        <a:latin typeface="Arial" charset="0"/>
        <a:ea typeface="ＭＳ Ｐゴシック" pitchFamily="34" charset="-128"/>
        <a:cs typeface="Arial" charset="0"/>
      </a:defRPr>
    </a:lvl5pPr>
    <a:lvl6pPr marL="2286000" algn="l" defTabSz="914400" rtl="0" eaLnBrk="1" latinLnBrk="0" hangingPunct="1">
      <a:defRPr sz="2400" kern="1200" baseline="-25000">
        <a:solidFill>
          <a:schemeClr val="tx1"/>
        </a:solidFill>
        <a:latin typeface="Arial" charset="0"/>
        <a:ea typeface="ＭＳ Ｐゴシック" pitchFamily="34" charset="-128"/>
        <a:cs typeface="Arial" charset="0"/>
      </a:defRPr>
    </a:lvl6pPr>
    <a:lvl7pPr marL="2743200" algn="l" defTabSz="914400" rtl="0" eaLnBrk="1" latinLnBrk="0" hangingPunct="1">
      <a:defRPr sz="2400" kern="1200" baseline="-25000">
        <a:solidFill>
          <a:schemeClr val="tx1"/>
        </a:solidFill>
        <a:latin typeface="Arial" charset="0"/>
        <a:ea typeface="ＭＳ Ｐゴシック" pitchFamily="34" charset="-128"/>
        <a:cs typeface="Arial" charset="0"/>
      </a:defRPr>
    </a:lvl7pPr>
    <a:lvl8pPr marL="3200400" algn="l" defTabSz="914400" rtl="0" eaLnBrk="1" latinLnBrk="0" hangingPunct="1">
      <a:defRPr sz="2400" kern="1200" baseline="-25000">
        <a:solidFill>
          <a:schemeClr val="tx1"/>
        </a:solidFill>
        <a:latin typeface="Arial" charset="0"/>
        <a:ea typeface="ＭＳ Ｐゴシック" pitchFamily="34" charset="-128"/>
        <a:cs typeface="Arial" charset="0"/>
      </a:defRPr>
    </a:lvl8pPr>
    <a:lvl9pPr marL="3657600" algn="l" defTabSz="914400" rtl="0" eaLnBrk="1" latinLnBrk="0" hangingPunct="1">
      <a:defRPr sz="2400" kern="1200" baseline="-25000">
        <a:solidFill>
          <a:schemeClr val="tx1"/>
        </a:solidFill>
        <a:latin typeface="Arial" charset="0"/>
        <a:ea typeface="ＭＳ Ｐゴシック"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D52B1E"/>
    <a:srgbClr val="FF0000"/>
    <a:srgbClr val="143880"/>
    <a:srgbClr val="C5391B"/>
    <a:srgbClr val="D21010"/>
    <a:srgbClr val="D53C1D"/>
    <a:srgbClr val="000099"/>
    <a:srgbClr val="5F3944"/>
    <a:srgbClr val="5E6E66"/>
    <a:srgbClr val="BFB6A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65" autoAdjust="0"/>
    <p:restoredTop sz="92240" autoAdjust="0"/>
  </p:normalViewPr>
  <p:slideViewPr>
    <p:cSldViewPr>
      <p:cViewPr varScale="1">
        <p:scale>
          <a:sx n="59" d="100"/>
          <a:sy n="59" d="100"/>
        </p:scale>
        <p:origin x="-142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1" y="0"/>
            <a:ext cx="2951532" cy="496489"/>
          </a:xfrm>
          <a:prstGeom prst="rect">
            <a:avLst/>
          </a:prstGeom>
          <a:noFill/>
          <a:ln w="9525">
            <a:noFill/>
            <a:miter lim="800000"/>
            <a:headEnd/>
            <a:tailEnd/>
          </a:ln>
        </p:spPr>
        <p:txBody>
          <a:bodyPr vert="horz" wrap="square" lIns="91733" tIns="45866" rIns="91733" bIns="45866" numCol="1" anchor="t" anchorCtr="0" compatLnSpc="1">
            <a:prstTxWarp prst="textNoShape">
              <a:avLst/>
            </a:prstTxWarp>
          </a:bodyPr>
          <a:lstStyle>
            <a:lvl1pPr eaLnBrk="0" hangingPunct="0">
              <a:defRPr sz="1200" baseline="0">
                <a:ea typeface="ＭＳ Ｐゴシック" pitchFamily="16" charset="-128"/>
                <a:cs typeface="+mn-cs"/>
              </a:defRPr>
            </a:lvl1pPr>
          </a:lstStyle>
          <a:p>
            <a:pPr>
              <a:defRPr/>
            </a:pPr>
            <a:endParaRPr lang="en-US" dirty="0"/>
          </a:p>
        </p:txBody>
      </p:sp>
      <p:sp>
        <p:nvSpPr>
          <p:cNvPr id="15363" name="Rectangle 3"/>
          <p:cNvSpPr>
            <a:spLocks noGrp="1" noChangeArrowheads="1"/>
          </p:cNvSpPr>
          <p:nvPr>
            <p:ph type="dt" sz="quarter" idx="1"/>
          </p:nvPr>
        </p:nvSpPr>
        <p:spPr bwMode="auto">
          <a:xfrm>
            <a:off x="3860432" y="0"/>
            <a:ext cx="2951531" cy="496489"/>
          </a:xfrm>
          <a:prstGeom prst="rect">
            <a:avLst/>
          </a:prstGeom>
          <a:noFill/>
          <a:ln w="9525">
            <a:noFill/>
            <a:miter lim="800000"/>
            <a:headEnd/>
            <a:tailEnd/>
          </a:ln>
        </p:spPr>
        <p:txBody>
          <a:bodyPr vert="horz" wrap="square" lIns="91733" tIns="45866" rIns="91733" bIns="45866" numCol="1" anchor="t" anchorCtr="0" compatLnSpc="1">
            <a:prstTxWarp prst="textNoShape">
              <a:avLst/>
            </a:prstTxWarp>
          </a:bodyPr>
          <a:lstStyle>
            <a:lvl1pPr algn="r" eaLnBrk="0" hangingPunct="0">
              <a:defRPr sz="1200" baseline="0">
                <a:ea typeface="ＭＳ Ｐゴシック" pitchFamily="16" charset="-128"/>
                <a:cs typeface="+mn-cs"/>
              </a:defRPr>
            </a:lvl1pPr>
          </a:lstStyle>
          <a:p>
            <a:pPr>
              <a:defRPr/>
            </a:pPr>
            <a:endParaRPr lang="en-US" dirty="0"/>
          </a:p>
        </p:txBody>
      </p:sp>
      <p:sp>
        <p:nvSpPr>
          <p:cNvPr id="15364" name="Rectangle 4"/>
          <p:cNvSpPr>
            <a:spLocks noGrp="1" noChangeArrowheads="1"/>
          </p:cNvSpPr>
          <p:nvPr>
            <p:ph type="ftr" sz="quarter" idx="2"/>
          </p:nvPr>
        </p:nvSpPr>
        <p:spPr bwMode="auto">
          <a:xfrm>
            <a:off x="1" y="9446024"/>
            <a:ext cx="2951532" cy="496489"/>
          </a:xfrm>
          <a:prstGeom prst="rect">
            <a:avLst/>
          </a:prstGeom>
          <a:noFill/>
          <a:ln w="9525">
            <a:noFill/>
            <a:miter lim="800000"/>
            <a:headEnd/>
            <a:tailEnd/>
          </a:ln>
        </p:spPr>
        <p:txBody>
          <a:bodyPr vert="horz" wrap="square" lIns="91733" tIns="45866" rIns="91733" bIns="45866" numCol="1" anchor="b" anchorCtr="0" compatLnSpc="1">
            <a:prstTxWarp prst="textNoShape">
              <a:avLst/>
            </a:prstTxWarp>
          </a:bodyPr>
          <a:lstStyle>
            <a:lvl1pPr eaLnBrk="0" hangingPunct="0">
              <a:defRPr sz="1200" baseline="0">
                <a:ea typeface="ＭＳ Ｐゴシック" pitchFamily="16" charset="-128"/>
                <a:cs typeface="+mn-cs"/>
              </a:defRPr>
            </a:lvl1pPr>
          </a:lstStyle>
          <a:p>
            <a:pPr>
              <a:defRPr/>
            </a:pPr>
            <a:endParaRPr lang="en-US" dirty="0"/>
          </a:p>
        </p:txBody>
      </p:sp>
      <p:sp>
        <p:nvSpPr>
          <p:cNvPr id="15365" name="Rectangle 5"/>
          <p:cNvSpPr>
            <a:spLocks noGrp="1" noChangeArrowheads="1"/>
          </p:cNvSpPr>
          <p:nvPr>
            <p:ph type="sldNum" sz="quarter" idx="3"/>
          </p:nvPr>
        </p:nvSpPr>
        <p:spPr bwMode="auto">
          <a:xfrm>
            <a:off x="3860432" y="9446024"/>
            <a:ext cx="2951531" cy="496489"/>
          </a:xfrm>
          <a:prstGeom prst="rect">
            <a:avLst/>
          </a:prstGeom>
          <a:noFill/>
          <a:ln w="9525">
            <a:noFill/>
            <a:miter lim="800000"/>
            <a:headEnd/>
            <a:tailEnd/>
          </a:ln>
        </p:spPr>
        <p:txBody>
          <a:bodyPr vert="horz" wrap="square" lIns="91733" tIns="45866" rIns="91733" bIns="45866" numCol="1" anchor="b" anchorCtr="0" compatLnSpc="1">
            <a:prstTxWarp prst="textNoShape">
              <a:avLst/>
            </a:prstTxWarp>
          </a:bodyPr>
          <a:lstStyle>
            <a:lvl1pPr algn="r" eaLnBrk="0" hangingPunct="0">
              <a:defRPr sz="1200" baseline="0">
                <a:ea typeface="ＭＳ Ｐゴシック" pitchFamily="16" charset="-128"/>
                <a:cs typeface="+mn-cs"/>
              </a:defRPr>
            </a:lvl1pPr>
          </a:lstStyle>
          <a:p>
            <a:pPr>
              <a:defRPr/>
            </a:pPr>
            <a:fld id="{F77D5458-3559-4A42-B24C-559B0A4952B4}" type="slidenum">
              <a:rPr lang="en-US"/>
              <a:pPr>
                <a:defRPr/>
              </a:pPr>
              <a:t>‹#›</a:t>
            </a:fld>
            <a:endParaRPr lang="en-US" dirty="0"/>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2951532" cy="496489"/>
          </a:xfrm>
          <a:prstGeom prst="rect">
            <a:avLst/>
          </a:prstGeom>
          <a:noFill/>
          <a:ln w="9525">
            <a:noFill/>
            <a:miter lim="800000"/>
            <a:headEnd/>
            <a:tailEnd/>
          </a:ln>
        </p:spPr>
        <p:txBody>
          <a:bodyPr vert="horz" wrap="square" lIns="91733" tIns="45866" rIns="91733" bIns="45866" numCol="1" anchor="t" anchorCtr="0" compatLnSpc="1">
            <a:prstTxWarp prst="textNoShape">
              <a:avLst/>
            </a:prstTxWarp>
          </a:bodyPr>
          <a:lstStyle>
            <a:lvl1pPr eaLnBrk="0" hangingPunct="0">
              <a:defRPr sz="1200" baseline="0">
                <a:ea typeface="ＭＳ Ｐゴシック" pitchFamily="16" charset="-128"/>
                <a:cs typeface="+mn-cs"/>
              </a:defRPr>
            </a:lvl1pPr>
          </a:lstStyle>
          <a:p>
            <a:pPr>
              <a:defRPr/>
            </a:pPr>
            <a:endParaRPr lang="en-US" dirty="0"/>
          </a:p>
        </p:txBody>
      </p:sp>
      <p:sp>
        <p:nvSpPr>
          <p:cNvPr id="3075" name="Rectangle 3"/>
          <p:cNvSpPr>
            <a:spLocks noGrp="1" noChangeArrowheads="1"/>
          </p:cNvSpPr>
          <p:nvPr>
            <p:ph type="dt" idx="1"/>
          </p:nvPr>
        </p:nvSpPr>
        <p:spPr bwMode="auto">
          <a:xfrm>
            <a:off x="3860432" y="0"/>
            <a:ext cx="2951531" cy="496489"/>
          </a:xfrm>
          <a:prstGeom prst="rect">
            <a:avLst/>
          </a:prstGeom>
          <a:noFill/>
          <a:ln w="9525">
            <a:noFill/>
            <a:miter lim="800000"/>
            <a:headEnd/>
            <a:tailEnd/>
          </a:ln>
        </p:spPr>
        <p:txBody>
          <a:bodyPr vert="horz" wrap="square" lIns="91733" tIns="45866" rIns="91733" bIns="45866" numCol="1" anchor="t" anchorCtr="0" compatLnSpc="1">
            <a:prstTxWarp prst="textNoShape">
              <a:avLst/>
            </a:prstTxWarp>
          </a:bodyPr>
          <a:lstStyle>
            <a:lvl1pPr algn="r" eaLnBrk="0" hangingPunct="0">
              <a:defRPr sz="1200" baseline="0">
                <a:ea typeface="ＭＳ Ｐゴシック" pitchFamily="16" charset="-128"/>
                <a:cs typeface="+mn-cs"/>
              </a:defRPr>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919163" y="746125"/>
            <a:ext cx="4973637" cy="372903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900" y="4723012"/>
            <a:ext cx="4994164" cy="4473177"/>
          </a:xfrm>
          <a:prstGeom prst="rect">
            <a:avLst/>
          </a:prstGeom>
          <a:noFill/>
          <a:ln w="9525">
            <a:noFill/>
            <a:miter lim="800000"/>
            <a:headEnd/>
            <a:tailEnd/>
          </a:ln>
        </p:spPr>
        <p:txBody>
          <a:bodyPr vert="horz" wrap="square" lIns="91733" tIns="45866" rIns="91733" bIns="4586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1" y="9446024"/>
            <a:ext cx="2951532" cy="496489"/>
          </a:xfrm>
          <a:prstGeom prst="rect">
            <a:avLst/>
          </a:prstGeom>
          <a:noFill/>
          <a:ln w="9525">
            <a:noFill/>
            <a:miter lim="800000"/>
            <a:headEnd/>
            <a:tailEnd/>
          </a:ln>
        </p:spPr>
        <p:txBody>
          <a:bodyPr vert="horz" wrap="square" lIns="91733" tIns="45866" rIns="91733" bIns="45866" numCol="1" anchor="b" anchorCtr="0" compatLnSpc="1">
            <a:prstTxWarp prst="textNoShape">
              <a:avLst/>
            </a:prstTxWarp>
          </a:bodyPr>
          <a:lstStyle>
            <a:lvl1pPr eaLnBrk="0" hangingPunct="0">
              <a:defRPr sz="1200" baseline="0">
                <a:ea typeface="ＭＳ Ｐゴシック" pitchFamily="16" charset="-128"/>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860432" y="9446024"/>
            <a:ext cx="2951531" cy="496489"/>
          </a:xfrm>
          <a:prstGeom prst="rect">
            <a:avLst/>
          </a:prstGeom>
          <a:noFill/>
          <a:ln w="9525">
            <a:noFill/>
            <a:miter lim="800000"/>
            <a:headEnd/>
            <a:tailEnd/>
          </a:ln>
        </p:spPr>
        <p:txBody>
          <a:bodyPr vert="horz" wrap="square" lIns="91733" tIns="45866" rIns="91733" bIns="45866" numCol="1" anchor="b" anchorCtr="0" compatLnSpc="1">
            <a:prstTxWarp prst="textNoShape">
              <a:avLst/>
            </a:prstTxWarp>
          </a:bodyPr>
          <a:lstStyle>
            <a:lvl1pPr algn="r" eaLnBrk="0" hangingPunct="0">
              <a:defRPr sz="1200" baseline="0">
                <a:ea typeface="ＭＳ Ｐゴシック" pitchFamily="16" charset="-128"/>
                <a:cs typeface="+mn-cs"/>
              </a:defRPr>
            </a:lvl1pPr>
          </a:lstStyle>
          <a:p>
            <a:pPr>
              <a:defRPr/>
            </a:pPr>
            <a:fld id="{47547B0D-CFFA-487C-AD0A-B7412A926605}" type="slidenum">
              <a:rPr lang="en-US"/>
              <a:pPr>
                <a:defRPr/>
              </a:pPr>
              <a:t>‹#›</a:t>
            </a:fld>
            <a:endParaRPr lang="en-US"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Rectangle 3"/>
          <p:cNvSpPr>
            <a:spLocks noGrp="1" noChangeArrowheads="1"/>
          </p:cNvSpPr>
          <p:nvPr>
            <p:ph type="body" idx="1"/>
          </p:nvPr>
        </p:nvSpPr>
        <p:spPr>
          <a:noFill/>
          <a:ln/>
        </p:spPr>
        <p:txBody>
          <a:bodyPr/>
          <a:lstStyle/>
          <a:p>
            <a:pPr eaLnBrk="1" hangingPunct="1"/>
            <a:endParaRPr lang="en-AU" sz="2800" dirty="0" smtClean="0">
              <a:solidFill>
                <a:schemeClr val="bg1"/>
              </a:solidFill>
              <a:latin typeface="Arial Black"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3860432" y="9446024"/>
            <a:ext cx="2951531" cy="496489"/>
          </a:xfrm>
          <a:prstGeom prst="rect">
            <a:avLst/>
          </a:prstGeom>
          <a:noFill/>
          <a:ln w="9525">
            <a:noFill/>
            <a:miter lim="800000"/>
            <a:headEnd/>
            <a:tailEnd/>
          </a:ln>
        </p:spPr>
        <p:txBody>
          <a:bodyPr lIns="91733" tIns="45866" rIns="91733" bIns="45866" anchor="b"/>
          <a:lstStyle/>
          <a:p>
            <a:pPr algn="r" eaLnBrk="0" hangingPunct="0"/>
            <a:fld id="{6767CAB8-B85F-48EB-A143-1B78CCC9669C}" type="slidenum">
              <a:rPr lang="en-US" sz="1200" baseline="0"/>
              <a:pPr algn="r" eaLnBrk="0" hangingPunct="0"/>
              <a:t>10</a:t>
            </a:fld>
            <a:endParaRPr lang="en-US" sz="1200" baseline="0" dirty="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pPr eaLnBrk="1" hangingPunct="1"/>
            <a:endParaRPr lang="en-AU" dirty="0"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3860432" y="9446024"/>
            <a:ext cx="2951531" cy="496489"/>
          </a:xfrm>
          <a:prstGeom prst="rect">
            <a:avLst/>
          </a:prstGeom>
          <a:noFill/>
          <a:ln w="9525">
            <a:noFill/>
            <a:miter lim="800000"/>
            <a:headEnd/>
            <a:tailEnd/>
          </a:ln>
        </p:spPr>
        <p:txBody>
          <a:bodyPr lIns="91733" tIns="45866" rIns="91733" bIns="45866" anchor="b"/>
          <a:lstStyle/>
          <a:p>
            <a:pPr algn="r" eaLnBrk="0" hangingPunct="0"/>
            <a:fld id="{6767CAB8-B85F-48EB-A143-1B78CCC9669C}" type="slidenum">
              <a:rPr lang="en-US" sz="1200" baseline="0"/>
              <a:pPr algn="r" eaLnBrk="0" hangingPunct="0"/>
              <a:t>11</a:t>
            </a:fld>
            <a:endParaRPr lang="en-US" sz="1200" baseline="0" dirty="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pPr eaLnBrk="1" hangingPunct="1"/>
            <a:endParaRPr lang="en-AU" dirty="0"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3860432" y="9446024"/>
            <a:ext cx="2951531" cy="496489"/>
          </a:xfrm>
          <a:prstGeom prst="rect">
            <a:avLst/>
          </a:prstGeom>
          <a:noFill/>
          <a:ln w="9525">
            <a:noFill/>
            <a:miter lim="800000"/>
            <a:headEnd/>
            <a:tailEnd/>
          </a:ln>
        </p:spPr>
        <p:txBody>
          <a:bodyPr lIns="91733" tIns="45866" rIns="91733" bIns="45866" anchor="b"/>
          <a:lstStyle/>
          <a:p>
            <a:pPr algn="r" eaLnBrk="0" hangingPunct="0"/>
            <a:fld id="{6767CAB8-B85F-48EB-A143-1B78CCC9669C}" type="slidenum">
              <a:rPr lang="en-US" sz="1200" baseline="0"/>
              <a:pPr algn="r" eaLnBrk="0" hangingPunct="0"/>
              <a:t>12</a:t>
            </a:fld>
            <a:endParaRPr lang="en-US" sz="1200" baseline="0" dirty="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pPr eaLnBrk="1" hangingPunct="1"/>
            <a:endParaRPr lang="en-AU" dirty="0"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p:spPr>
        <p:txBody>
          <a:bodyPr/>
          <a:lstStyle/>
          <a:p>
            <a:r>
              <a:rPr lang="en-AU" baseline="0" dirty="0" smtClean="0">
                <a:ea typeface="ＭＳ Ｐゴシック" pitchFamily="34" charset="-128"/>
              </a:rPr>
              <a:t>FRNSW will required strong leadership at all levels throughout our directorate to drive our goals over the next year. </a:t>
            </a:r>
          </a:p>
          <a:p>
            <a:r>
              <a:rPr lang="en-AU" baseline="0" dirty="0" smtClean="0">
                <a:ea typeface="ＭＳ Ｐゴシック" pitchFamily="34" charset="-128"/>
              </a:rPr>
              <a:t>This session looks at what our goals are, how to approach the change environment, the challenges we face as leaders and some ideas on how we can face those challenges as individual leaders of our teams and as a team leading the change. </a:t>
            </a:r>
          </a:p>
          <a:p>
            <a:r>
              <a:rPr lang="en-AU" baseline="0" dirty="0" smtClean="0">
                <a:ea typeface="ＭＳ Ｐゴシック" pitchFamily="34" charset="-128"/>
              </a:rPr>
              <a:t> </a:t>
            </a:r>
          </a:p>
          <a:p>
            <a:endParaRPr lang="en-AU" dirty="0"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p:spPr>
        <p:txBody>
          <a:bodyPr/>
          <a:lstStyle/>
          <a:p>
            <a:endParaRPr lang="en-AU" dirty="0"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p:spPr>
        <p:txBody>
          <a:bodyPr/>
          <a:lstStyle/>
          <a:p>
            <a:r>
              <a:rPr lang="en-AU" dirty="0" smtClean="0">
                <a:ea typeface="ＭＳ Ｐゴシック" pitchFamily="34" charset="-128"/>
              </a:rPr>
              <a:t>From the</a:t>
            </a:r>
            <a:r>
              <a:rPr lang="en-AU" baseline="0" dirty="0" smtClean="0">
                <a:ea typeface="ＭＳ Ｐゴシック" pitchFamily="34" charset="-128"/>
              </a:rPr>
              <a:t> Commissioner down we need to be leading in the same direction, admired emergency service,  community based, leading practices, adaptable people and adaptable systems.</a:t>
            </a:r>
          </a:p>
          <a:p>
            <a:r>
              <a:rPr lang="en-AU" baseline="0" dirty="0" smtClean="0">
                <a:ea typeface="ＭＳ Ｐゴシック" pitchFamily="34" charset="-128"/>
              </a:rPr>
              <a:t>At each level we need to set the goals relevant to our team that to achieve the main goal. </a:t>
            </a:r>
          </a:p>
          <a:p>
            <a:r>
              <a:rPr lang="en-AU" baseline="0" dirty="0" smtClean="0">
                <a:ea typeface="ＭＳ Ｐゴシック" pitchFamily="34" charset="-128"/>
              </a:rPr>
              <a:t>What is a critical component of achieving the same goal amongst our leadership team? We are all committed to it, we are all on the same bus.  This will lead to having uncomfortable conversations with personnel who aren’t on that bus.  </a:t>
            </a:r>
          </a:p>
          <a:p>
            <a:r>
              <a:rPr lang="en-AU" baseline="0" dirty="0" smtClean="0">
                <a:ea typeface="ＭＳ Ｐゴシック" pitchFamily="34" charset="-128"/>
              </a:rPr>
              <a:t>Efficiencies require change and the leaders have to effectively communicate the need for the changes and how they will help achieve the goal. </a:t>
            </a:r>
          </a:p>
          <a:p>
            <a:r>
              <a:rPr lang="en-AU" baseline="0" dirty="0" smtClean="0">
                <a:ea typeface="ＭＳ Ｐゴシック" pitchFamily="34" charset="-128"/>
              </a:rPr>
              <a:t>The challenges will be to promote and implement the change and it can be achieved by developing a coordinated action plan and implementing it. </a:t>
            </a:r>
          </a:p>
          <a:p>
            <a:r>
              <a:rPr lang="en-AU" baseline="0" dirty="0" smtClean="0">
                <a:ea typeface="ＭＳ Ｐゴシック" pitchFamily="34" charset="-128"/>
              </a:rPr>
              <a:t> </a:t>
            </a:r>
            <a:endParaRPr lang="en-AU" dirty="0"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p:spPr>
        <p:txBody>
          <a:bodyPr/>
          <a:lstStyle/>
          <a:p>
            <a:endParaRPr lang="en-AU" dirty="0" smtClean="0">
              <a:ea typeface="ＭＳ Ｐゴシック" pitchFamily="34" charset="-128"/>
            </a:endParaRPr>
          </a:p>
          <a:p>
            <a:endParaRPr lang="en-AU" dirty="0"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p:spPr>
        <p:txBody>
          <a:bodyPr/>
          <a:lstStyle/>
          <a:p>
            <a:r>
              <a:rPr lang="en-AU" dirty="0" smtClean="0">
                <a:ea typeface="ＭＳ Ｐゴシック" pitchFamily="34" charset="-128"/>
              </a:rPr>
              <a:t>Flexible workforce</a:t>
            </a:r>
            <a:r>
              <a:rPr lang="en-AU" baseline="0" dirty="0" smtClean="0">
                <a:ea typeface="ＭＳ Ｐゴシック" pitchFamily="34" charset="-128"/>
              </a:rPr>
              <a:t> requires numerous changes to work practices which are creating inefficiencies, especially due to the tyranny of distance and isolation of resources. </a:t>
            </a:r>
          </a:p>
          <a:p>
            <a:r>
              <a:rPr lang="en-AU" baseline="0" dirty="0" smtClean="0">
                <a:ea typeface="ＭＳ Ｐゴシック" pitchFamily="34" charset="-128"/>
              </a:rPr>
              <a:t>What are some examples of a more flexible work force? </a:t>
            </a:r>
          </a:p>
          <a:p>
            <a:endParaRPr lang="en-AU" baseline="0" dirty="0" smtClean="0">
              <a:ea typeface="ＭＳ Ｐゴシック" pitchFamily="34" charset="-128"/>
            </a:endParaRPr>
          </a:p>
          <a:p>
            <a:r>
              <a:rPr lang="en-AU" baseline="0" dirty="0" smtClean="0">
                <a:ea typeface="ＭＳ Ｐゴシック" pitchFamily="34" charset="-128"/>
              </a:rPr>
              <a:t>What are some of the difficult conversations that would be needed in this area. </a:t>
            </a:r>
          </a:p>
          <a:p>
            <a:r>
              <a:rPr lang="en-AU" baseline="0" dirty="0" smtClean="0">
                <a:ea typeface="ＭＳ Ｐゴシック" pitchFamily="34" charset="-128"/>
              </a:rPr>
              <a:t> </a:t>
            </a:r>
          </a:p>
          <a:p>
            <a:endParaRPr lang="en-AU" dirty="0"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p:spPr>
        <p:txBody>
          <a:bodyPr/>
          <a:lstStyle/>
          <a:p>
            <a:r>
              <a:rPr lang="en-AU" dirty="0" smtClean="0">
                <a:ea typeface="ＭＳ Ｐゴシック" pitchFamily="34" charset="-128"/>
              </a:rPr>
              <a:t>NBTA</a:t>
            </a:r>
            <a:r>
              <a:rPr lang="en-AU" baseline="0" dirty="0" smtClean="0">
                <a:ea typeface="ＭＳ Ｐゴシック" pitchFamily="34" charset="-128"/>
              </a:rPr>
              <a:t> 7 march Sandown</a:t>
            </a:r>
          </a:p>
          <a:p>
            <a:r>
              <a:rPr lang="en-AU" baseline="0" dirty="0" smtClean="0">
                <a:ea typeface="ＭＳ Ｐゴシック" pitchFamily="34" charset="-128"/>
              </a:rPr>
              <a:t>CROIERG training tools. </a:t>
            </a:r>
          </a:p>
          <a:p>
            <a:r>
              <a:rPr lang="en-AU" baseline="0" dirty="0" smtClean="0">
                <a:ea typeface="ＭＳ Ｐゴシック" pitchFamily="34" charset="-128"/>
              </a:rPr>
              <a:t>Industry supporting training tankers. </a:t>
            </a:r>
            <a:endParaRPr lang="en-AU" dirty="0"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p:spPr>
        <p:txBody>
          <a:bodyPr/>
          <a:lstStyle/>
          <a:p>
            <a:endParaRPr lang="en-AU" dirty="0"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p:spPr>
        <p:txBody>
          <a:bodyPr/>
          <a:lstStyle/>
          <a:p>
            <a:r>
              <a:rPr lang="en-AU" dirty="0" smtClean="0">
                <a:ea typeface="ＭＳ Ｐゴシック" pitchFamily="34" charset="-128"/>
              </a:rPr>
              <a:t>PPC issue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Text Box 4"/>
          <p:cNvSpPr txBox="1">
            <a:spLocks noChangeArrowheads="1"/>
          </p:cNvSpPr>
          <p:nvPr userDrawn="1"/>
        </p:nvSpPr>
        <p:spPr bwMode="auto">
          <a:xfrm>
            <a:off x="8172450" y="6237288"/>
            <a:ext cx="287338" cy="304800"/>
          </a:xfrm>
          <a:prstGeom prst="rect">
            <a:avLst/>
          </a:prstGeom>
          <a:noFill/>
          <a:ln w="9525">
            <a:noFill/>
            <a:miter lim="800000"/>
            <a:headEnd/>
            <a:tailEnd/>
          </a:ln>
          <a:effectLst/>
        </p:spPr>
        <p:txBody>
          <a:bodyPr>
            <a:spAutoFit/>
          </a:bodyPr>
          <a:lstStyle/>
          <a:p>
            <a:pPr eaLnBrk="0" hangingPunct="0">
              <a:defRPr/>
            </a:pPr>
            <a:fld id="{52C55EE7-4642-4E20-91A7-80B1789DA078}" type="slidenum">
              <a:rPr lang="en-AU" sz="1000">
                <a:ea typeface="ＭＳ Ｐゴシック" pitchFamily="16" charset="-128"/>
                <a:cs typeface="+mn-cs"/>
              </a:rPr>
              <a:pPr eaLnBrk="0" hangingPunct="0">
                <a:defRPr/>
              </a:pPr>
              <a:t>‹#›</a:t>
            </a:fld>
            <a:endParaRPr lang="en-AU" sz="1000" dirty="0">
              <a:ea typeface="ＭＳ Ｐゴシック" pitchFamily="16" charset="-128"/>
              <a:cs typeface="+mn-cs"/>
            </a:endParaRPr>
          </a:p>
        </p:txBody>
      </p:sp>
      <p:sp>
        <p:nvSpPr>
          <p:cNvPr id="56322" name="Rectangle 2"/>
          <p:cNvSpPr>
            <a:spLocks noGrp="1" noChangeArrowheads="1"/>
          </p:cNvSpPr>
          <p:nvPr>
            <p:ph type="ctrTitle"/>
          </p:nvPr>
        </p:nvSpPr>
        <p:spPr>
          <a:xfrm>
            <a:off x="685800" y="2130425"/>
            <a:ext cx="7772400" cy="1470025"/>
          </a:xfrm>
        </p:spPr>
        <p:txBody>
          <a:bodyPr/>
          <a:lstStyle>
            <a:lvl1pPr>
              <a:defRPr smtClean="0"/>
            </a:lvl1pPr>
          </a:lstStyle>
          <a:p>
            <a:r>
              <a:rPr lang="en-AU" smtClean="0"/>
              <a:t>Click to edit Master title style</a:t>
            </a:r>
          </a:p>
        </p:txBody>
      </p:sp>
      <p:sp>
        <p:nvSpPr>
          <p:cNvPr id="56323" name="Rectangle 3"/>
          <p:cNvSpPr>
            <a:spLocks noGrp="1" noChangeArrowheads="1"/>
          </p:cNvSpPr>
          <p:nvPr>
            <p:ph type="subTitle" idx="1"/>
          </p:nvPr>
        </p:nvSpPr>
        <p:spPr>
          <a:xfrm>
            <a:off x="1371600" y="3886200"/>
            <a:ext cx="6400800" cy="1752600"/>
          </a:xfrm>
        </p:spPr>
        <p:txBody>
          <a:bodyPr/>
          <a:lstStyle>
            <a:lvl1pPr marL="0" indent="0" algn="ctr">
              <a:buFontTx/>
              <a:buNone/>
              <a:defRPr smtClean="0"/>
            </a:lvl1pPr>
          </a:lstStyle>
          <a:p>
            <a:r>
              <a:rPr lang="en-AU"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91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Text Box 4"/>
          <p:cNvSpPr txBox="1">
            <a:spLocks noChangeArrowheads="1"/>
          </p:cNvSpPr>
          <p:nvPr userDrawn="1"/>
        </p:nvSpPr>
        <p:spPr bwMode="auto">
          <a:xfrm>
            <a:off x="8172450" y="6237288"/>
            <a:ext cx="287338" cy="304800"/>
          </a:xfrm>
          <a:prstGeom prst="rect">
            <a:avLst/>
          </a:prstGeom>
          <a:noFill/>
          <a:ln w="9525">
            <a:noFill/>
            <a:miter lim="800000"/>
            <a:headEnd/>
            <a:tailEnd/>
          </a:ln>
          <a:effectLst/>
        </p:spPr>
        <p:txBody>
          <a:bodyPr>
            <a:spAutoFit/>
          </a:bodyPr>
          <a:lstStyle/>
          <a:p>
            <a:pPr eaLnBrk="0" hangingPunct="0">
              <a:defRPr/>
            </a:pPr>
            <a:fld id="{1C09DD13-C3B5-4D92-93CA-0A609E0FCF7D}" type="slidenum">
              <a:rPr lang="en-AU" sz="1000">
                <a:ea typeface="ＭＳ Ｐゴシック" pitchFamily="16" charset="-128"/>
                <a:cs typeface="+mn-cs"/>
              </a:rPr>
              <a:pPr eaLnBrk="0" hangingPunct="0">
                <a:defRPr/>
              </a:pPr>
              <a:t>‹#›</a:t>
            </a:fld>
            <a:endParaRPr lang="en-AU" sz="1000" dirty="0">
              <a:ea typeface="ＭＳ Ｐゴシック" pitchFamily="16" charset="-128"/>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6" charset="-128"/>
        </a:defRPr>
      </a:lvl2pPr>
      <a:lvl3pPr algn="ctr" rtl="0" eaLnBrk="0" fontAlgn="base" hangingPunct="0">
        <a:spcBef>
          <a:spcPct val="0"/>
        </a:spcBef>
        <a:spcAft>
          <a:spcPct val="0"/>
        </a:spcAft>
        <a:defRPr sz="4400">
          <a:solidFill>
            <a:schemeClr val="tx2"/>
          </a:solidFill>
          <a:latin typeface="Arial" charset="0"/>
          <a:ea typeface="ＭＳ Ｐゴシック" pitchFamily="16" charset="-128"/>
        </a:defRPr>
      </a:lvl3pPr>
      <a:lvl4pPr algn="ctr" rtl="0" eaLnBrk="0" fontAlgn="base" hangingPunct="0">
        <a:spcBef>
          <a:spcPct val="0"/>
        </a:spcBef>
        <a:spcAft>
          <a:spcPct val="0"/>
        </a:spcAft>
        <a:defRPr sz="4400">
          <a:solidFill>
            <a:schemeClr val="tx2"/>
          </a:solidFill>
          <a:latin typeface="Arial" charset="0"/>
          <a:ea typeface="ＭＳ Ｐゴシック" pitchFamily="16" charset="-128"/>
        </a:defRPr>
      </a:lvl4pPr>
      <a:lvl5pPr algn="ctr" rtl="0" eaLnBrk="0" fontAlgn="base" hangingPunct="0">
        <a:spcBef>
          <a:spcPct val="0"/>
        </a:spcBef>
        <a:spcAft>
          <a:spcPct val="0"/>
        </a:spcAft>
        <a:defRPr sz="4400">
          <a:solidFill>
            <a:schemeClr val="tx2"/>
          </a:solidFill>
          <a:latin typeface="Arial" charset="0"/>
          <a:ea typeface="ＭＳ Ｐゴシック" pitchFamily="16" charset="-128"/>
        </a:defRPr>
      </a:lvl5pPr>
      <a:lvl6pPr marL="457200" algn="ctr" rtl="0" fontAlgn="base">
        <a:spcBef>
          <a:spcPct val="0"/>
        </a:spcBef>
        <a:spcAft>
          <a:spcPct val="0"/>
        </a:spcAft>
        <a:defRPr sz="4400">
          <a:solidFill>
            <a:schemeClr val="tx2"/>
          </a:solidFill>
          <a:latin typeface="Arial" charset="0"/>
          <a:ea typeface="ＭＳ Ｐゴシック" pitchFamily="16" charset="-128"/>
        </a:defRPr>
      </a:lvl6pPr>
      <a:lvl7pPr marL="914400" algn="ctr" rtl="0" fontAlgn="base">
        <a:spcBef>
          <a:spcPct val="0"/>
        </a:spcBef>
        <a:spcAft>
          <a:spcPct val="0"/>
        </a:spcAft>
        <a:defRPr sz="4400">
          <a:solidFill>
            <a:schemeClr val="tx2"/>
          </a:solidFill>
          <a:latin typeface="Arial" charset="0"/>
          <a:ea typeface="ＭＳ Ｐゴシック" pitchFamily="16" charset="-128"/>
        </a:defRPr>
      </a:lvl7pPr>
      <a:lvl8pPr marL="1371600" algn="ctr" rtl="0" fontAlgn="base">
        <a:spcBef>
          <a:spcPct val="0"/>
        </a:spcBef>
        <a:spcAft>
          <a:spcPct val="0"/>
        </a:spcAft>
        <a:defRPr sz="4400">
          <a:solidFill>
            <a:schemeClr val="tx2"/>
          </a:solidFill>
          <a:latin typeface="Arial" charset="0"/>
          <a:ea typeface="ＭＳ Ｐゴシック" pitchFamily="16" charset="-128"/>
        </a:defRPr>
      </a:lvl8pPr>
      <a:lvl9pPr marL="1828800" algn="ctr" rtl="0" fontAlgn="base">
        <a:spcBef>
          <a:spcPct val="0"/>
        </a:spcBef>
        <a:spcAft>
          <a:spcPct val="0"/>
        </a:spcAft>
        <a:defRPr sz="4400">
          <a:solidFill>
            <a:schemeClr val="tx2"/>
          </a:solidFill>
          <a:latin typeface="Arial" charset="0"/>
          <a:ea typeface="ＭＳ Ｐゴシック" pitchFamily="1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wmf"/><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wm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wmf"/><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X:\photo_archive\Generic\arty\IMG_0172.JPG"/>
          <p:cNvPicPr>
            <a:picLocks noChangeAspect="1" noChangeArrowheads="1"/>
          </p:cNvPicPr>
          <p:nvPr/>
        </p:nvPicPr>
        <p:blipFill>
          <a:blip r:embed="rId3" cstate="print"/>
          <a:srcRect t="5907" b="37394"/>
          <a:stretch>
            <a:fillRect/>
          </a:stretch>
        </p:blipFill>
        <p:spPr bwMode="auto">
          <a:xfrm>
            <a:off x="0" y="2636912"/>
            <a:ext cx="9144000" cy="3024336"/>
          </a:xfrm>
          <a:prstGeom prst="rect">
            <a:avLst/>
          </a:prstGeom>
          <a:noFill/>
        </p:spPr>
      </p:pic>
      <p:sp>
        <p:nvSpPr>
          <p:cNvPr id="16386" name="Rectangle 2"/>
          <p:cNvSpPr txBox="1">
            <a:spLocks noChangeArrowheads="1"/>
          </p:cNvSpPr>
          <p:nvPr/>
        </p:nvSpPr>
        <p:spPr bwMode="auto">
          <a:xfrm>
            <a:off x="395536" y="1556792"/>
            <a:ext cx="8424936" cy="1579562"/>
          </a:xfrm>
          <a:prstGeom prst="rect">
            <a:avLst/>
          </a:prstGeom>
          <a:noFill/>
          <a:ln w="9525">
            <a:noFill/>
            <a:miter lim="800000"/>
            <a:headEnd/>
            <a:tailEnd/>
          </a:ln>
        </p:spPr>
        <p:txBody>
          <a:bodyPr anchor="ctr"/>
          <a:lstStyle/>
          <a:p>
            <a:pPr>
              <a:lnSpc>
                <a:spcPct val="120000"/>
              </a:lnSpc>
            </a:pPr>
            <a:r>
              <a:rPr lang="en-US" sz="2800" baseline="0" dirty="0" smtClean="0">
                <a:solidFill>
                  <a:srgbClr val="D52B1E"/>
                </a:solidFill>
                <a:latin typeface="+mj-lt"/>
              </a:rPr>
              <a:t>Freight Week 2013</a:t>
            </a:r>
          </a:p>
          <a:p>
            <a:pPr algn="ctr">
              <a:lnSpc>
                <a:spcPct val="120000"/>
              </a:lnSpc>
            </a:pPr>
            <a:endParaRPr lang="en-US" sz="2800" baseline="0" dirty="0">
              <a:solidFill>
                <a:srgbClr val="D52B1E"/>
              </a:solidFill>
              <a:latin typeface="+mj-lt"/>
            </a:endParaRPr>
          </a:p>
          <a:p>
            <a:pPr algn="ctr">
              <a:lnSpc>
                <a:spcPct val="120000"/>
              </a:lnSpc>
            </a:pPr>
            <a:endParaRPr lang="en-US" sz="2800" baseline="0" dirty="0">
              <a:solidFill>
                <a:srgbClr val="D52B1E"/>
              </a:solidFill>
              <a:latin typeface="+mj-lt"/>
            </a:endParaRPr>
          </a:p>
        </p:txBody>
      </p:sp>
      <p:pic>
        <p:nvPicPr>
          <p:cNvPr id="28674" name="Picture 2"/>
          <p:cNvPicPr>
            <a:picLocks noChangeAspect="1" noChangeArrowheads="1"/>
          </p:cNvPicPr>
          <p:nvPr/>
        </p:nvPicPr>
        <p:blipFill>
          <a:blip r:embed="rId4" cstate="print"/>
          <a:srcRect/>
          <a:stretch>
            <a:fillRect/>
          </a:stretch>
        </p:blipFill>
        <p:spPr bwMode="auto">
          <a:xfrm>
            <a:off x="683568" y="260648"/>
            <a:ext cx="3744416" cy="1046435"/>
          </a:xfrm>
          <a:prstGeom prst="rect">
            <a:avLst/>
          </a:prstGeom>
          <a:noFill/>
          <a:ln w="9525">
            <a:noFill/>
            <a:miter lim="800000"/>
            <a:headEnd/>
            <a:tailEnd/>
          </a:ln>
        </p:spPr>
      </p:pic>
      <p:sp>
        <p:nvSpPr>
          <p:cNvPr id="8" name="Rectangle 7"/>
          <p:cNvSpPr/>
          <p:nvPr/>
        </p:nvSpPr>
        <p:spPr bwMode="auto">
          <a:xfrm>
            <a:off x="0" y="5661248"/>
            <a:ext cx="9144000" cy="1196752"/>
          </a:xfrm>
          <a:prstGeom prst="rect">
            <a:avLst/>
          </a:prstGeom>
          <a:solidFill>
            <a:srgbClr val="D52B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25000" dirty="0" smtClean="0">
              <a:ln>
                <a:noFill/>
              </a:ln>
              <a:solidFill>
                <a:srgbClr val="FF0000"/>
              </a:solidFill>
              <a:effectLst/>
              <a:latin typeface="Arial" charset="0"/>
              <a:ea typeface="ＭＳ Ｐゴシック" pitchFamily="16" charset="-128"/>
            </a:endParaRPr>
          </a:p>
        </p:txBody>
      </p:sp>
      <p:pic>
        <p:nvPicPr>
          <p:cNvPr id="5" name="Picture 4" descr="Crest_FRNSW_Colour_CMYK.png"/>
          <p:cNvPicPr>
            <a:picLocks noChangeAspect="1"/>
          </p:cNvPicPr>
          <p:nvPr/>
        </p:nvPicPr>
        <p:blipFill>
          <a:blip r:embed="rId5" cstate="print"/>
          <a:stretch>
            <a:fillRect/>
          </a:stretch>
        </p:blipFill>
        <p:spPr>
          <a:xfrm>
            <a:off x="7596336" y="5301208"/>
            <a:ext cx="1186625" cy="1408553"/>
          </a:xfrm>
          <a:prstGeom prst="rect">
            <a:avLst/>
          </a:prstGeom>
          <a:effectLst>
            <a:outerShdw blurRad="50800" dist="38100" dir="2700000" algn="tl" rotWithShape="0">
              <a:prstClr val="black">
                <a:alpha val="40000"/>
              </a:prstClr>
            </a:outerShdw>
          </a:effectLst>
        </p:spPr>
      </p:pic>
      <p:sp>
        <p:nvSpPr>
          <p:cNvPr id="16387" name="Text Box 3"/>
          <p:cNvSpPr txBox="1">
            <a:spLocks noChangeArrowheads="1"/>
          </p:cNvSpPr>
          <p:nvPr/>
        </p:nvSpPr>
        <p:spPr bwMode="auto">
          <a:xfrm>
            <a:off x="683568" y="5661248"/>
            <a:ext cx="6912768" cy="1384995"/>
          </a:xfrm>
          <a:prstGeom prst="rect">
            <a:avLst/>
          </a:prstGeom>
          <a:noFill/>
          <a:ln w="9525">
            <a:noFill/>
            <a:miter lim="800000"/>
            <a:headEnd/>
            <a:tailEnd/>
          </a:ln>
          <a:effectLst/>
        </p:spPr>
        <p:txBody>
          <a:bodyPr wrap="square">
            <a:spAutoFit/>
          </a:bodyPr>
          <a:lstStyle/>
          <a:p>
            <a:pPr>
              <a:spcBef>
                <a:spcPts val="0"/>
              </a:spcBef>
            </a:pPr>
            <a:r>
              <a:rPr lang="en-AU" sz="2800" dirty="0" smtClean="0">
                <a:solidFill>
                  <a:schemeClr val="bg1"/>
                </a:solidFill>
                <a:latin typeface="+mj-lt"/>
              </a:rPr>
              <a:t>Rob McNeil, Director Regional Operations</a:t>
            </a:r>
          </a:p>
          <a:p>
            <a:pPr>
              <a:spcBef>
                <a:spcPts val="0"/>
              </a:spcBef>
            </a:pPr>
            <a:endParaRPr lang="en-AU" sz="2800" dirty="0" smtClean="0">
              <a:solidFill>
                <a:schemeClr val="bg1"/>
              </a:solidFill>
            </a:endParaRPr>
          </a:p>
          <a:p>
            <a:pPr>
              <a:spcBef>
                <a:spcPts val="0"/>
              </a:spcBef>
            </a:pPr>
            <a:endParaRPr lang="en-AU" sz="2800" dirty="0" smtClean="0">
              <a:solidFill>
                <a:schemeClr val="bg1"/>
              </a:solidFill>
              <a:latin typeface="+mj-lt"/>
            </a:endParaRPr>
          </a:p>
          <a:p>
            <a:pPr>
              <a:spcBef>
                <a:spcPct val="50000"/>
              </a:spcBef>
            </a:pPr>
            <a:endParaRPr lang="en-AU" sz="2800" dirty="0">
              <a:solidFill>
                <a:schemeClr val="bg1"/>
              </a:solidFill>
            </a:endParaRPr>
          </a:p>
        </p:txBody>
      </p:sp>
      <p:sp>
        <p:nvSpPr>
          <p:cNvPr id="9" name="Rectangle 8"/>
          <p:cNvSpPr/>
          <p:nvPr/>
        </p:nvSpPr>
        <p:spPr bwMode="auto">
          <a:xfrm>
            <a:off x="0" y="2492896"/>
            <a:ext cx="9144000" cy="144016"/>
          </a:xfrm>
          <a:prstGeom prst="rect">
            <a:avLst/>
          </a:prstGeom>
          <a:solidFill>
            <a:srgbClr val="D52B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25000" dirty="0" smtClean="0">
              <a:ln>
                <a:noFill/>
              </a:ln>
              <a:solidFill>
                <a:srgbClr val="FF0000"/>
              </a:solidFill>
              <a:effectLst/>
              <a:latin typeface="Arial" charset="0"/>
              <a:ea typeface="ＭＳ Ｐゴシック" pitchFamily="16"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052736"/>
          </a:xfrm>
          <a:prstGeom prst="rect">
            <a:avLst/>
          </a:prstGeom>
          <a:solidFill>
            <a:srgbClr val="D52B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25000" dirty="0" smtClean="0">
              <a:ln>
                <a:noFill/>
              </a:ln>
              <a:solidFill>
                <a:schemeClr val="tx1"/>
              </a:solidFill>
              <a:effectLst/>
              <a:latin typeface="Arial" charset="0"/>
              <a:ea typeface="ＭＳ Ｐゴシック" pitchFamily="16" charset="-128"/>
            </a:endParaRPr>
          </a:p>
        </p:txBody>
      </p:sp>
      <p:sp>
        <p:nvSpPr>
          <p:cNvPr id="29697" name="Rectangle 2"/>
          <p:cNvSpPr>
            <a:spLocks noGrp="1" noChangeArrowheads="1"/>
          </p:cNvSpPr>
          <p:nvPr>
            <p:ph type="title" idx="4294967295"/>
          </p:nvPr>
        </p:nvSpPr>
        <p:spPr>
          <a:xfrm>
            <a:off x="381000" y="0"/>
            <a:ext cx="7772400" cy="1143000"/>
          </a:xfrm>
        </p:spPr>
        <p:txBody>
          <a:bodyPr/>
          <a:lstStyle/>
          <a:p>
            <a:pPr algn="l" eaLnBrk="1" hangingPunct="1"/>
            <a:r>
              <a:rPr lang="en-US" sz="2800" b="1" dirty="0" smtClean="0">
                <a:solidFill>
                  <a:schemeClr val="bg1"/>
                </a:solidFill>
              </a:rPr>
              <a:t>Case Study</a:t>
            </a:r>
          </a:p>
        </p:txBody>
      </p:sp>
      <p:sp>
        <p:nvSpPr>
          <p:cNvPr id="29698" name="Rectangle 46"/>
          <p:cNvSpPr>
            <a:spLocks noChangeArrowheads="1"/>
          </p:cNvSpPr>
          <p:nvPr/>
        </p:nvSpPr>
        <p:spPr bwMode="auto">
          <a:xfrm>
            <a:off x="468313" y="1268413"/>
            <a:ext cx="7620000" cy="4038600"/>
          </a:xfrm>
          <a:prstGeom prst="rect">
            <a:avLst/>
          </a:prstGeom>
          <a:noFill/>
          <a:ln w="9525">
            <a:noFill/>
            <a:miter lim="800000"/>
            <a:headEnd/>
            <a:tailEnd/>
          </a:ln>
        </p:spPr>
        <p:txBody>
          <a:bodyPr/>
          <a:lstStyle/>
          <a:p>
            <a:pPr marL="342900" indent="-342900">
              <a:lnSpc>
                <a:spcPct val="110000"/>
              </a:lnSpc>
              <a:spcBef>
                <a:spcPct val="20000"/>
              </a:spcBef>
            </a:pPr>
            <a:endParaRPr lang="en-GB" sz="3600" b="1" baseline="0" dirty="0">
              <a:solidFill>
                <a:srgbClr val="C5391B"/>
              </a:solidFill>
            </a:endParaRPr>
          </a:p>
        </p:txBody>
      </p:sp>
      <p:sp>
        <p:nvSpPr>
          <p:cNvPr id="5" name="Content Placeholder 3"/>
          <p:cNvSpPr txBox="1">
            <a:spLocks/>
          </p:cNvSpPr>
          <p:nvPr/>
        </p:nvSpPr>
        <p:spPr>
          <a:xfrm>
            <a:off x="0" y="1124744"/>
            <a:ext cx="9180761" cy="5328592"/>
          </a:xfrm>
          <a:prstGeom prst="rect">
            <a:avLst/>
          </a:prstGeom>
        </p:spPr>
        <p:txBody>
          <a:bodyPr/>
          <a:lstStyle/>
          <a:p>
            <a:pPr marL="184150" indent="-3175" eaLnBrk="0" hangingPunct="0">
              <a:spcBef>
                <a:spcPct val="20000"/>
              </a:spcBef>
            </a:pPr>
            <a:endParaRPr lang="en-AU" sz="4000" baseline="0" dirty="0" smtClean="0">
              <a:solidFill>
                <a:srgbClr val="143880"/>
              </a:solidFill>
            </a:endParaRPr>
          </a:p>
          <a:p>
            <a:pPr marL="184150" indent="-3175" eaLnBrk="0" hangingPunct="0">
              <a:spcBef>
                <a:spcPct val="20000"/>
              </a:spcBef>
            </a:pPr>
            <a:endParaRPr lang="en-AU" sz="4000" baseline="0" dirty="0" smtClean="0">
              <a:solidFill>
                <a:srgbClr val="143880"/>
              </a:solidFill>
            </a:endParaRPr>
          </a:p>
          <a:p>
            <a:pPr marL="184150" indent="-3175" algn="r" eaLnBrk="0" hangingPunct="0">
              <a:spcBef>
                <a:spcPct val="20000"/>
              </a:spcBef>
            </a:pPr>
            <a:r>
              <a:rPr lang="en-AU" sz="2100" baseline="0" dirty="0" smtClean="0">
                <a:solidFill>
                  <a:srgbClr val="143880"/>
                </a:solidFill>
              </a:rPr>
              <a:t/>
            </a:r>
            <a:br>
              <a:rPr lang="en-AU" sz="2100" baseline="0" dirty="0" smtClean="0">
                <a:solidFill>
                  <a:srgbClr val="143880"/>
                </a:solidFill>
              </a:rPr>
            </a:br>
            <a:endParaRPr lang="en-AU" sz="2100" baseline="0" dirty="0" smtClean="0">
              <a:solidFill>
                <a:srgbClr val="143880"/>
              </a:solidFill>
            </a:endParaRPr>
          </a:p>
          <a:p>
            <a:pPr marL="355600" indent="-355600" eaLnBrk="0" hangingPunct="0">
              <a:spcBef>
                <a:spcPct val="20000"/>
              </a:spcBef>
              <a:buFont typeface="Arial" pitchFamily="34" charset="0"/>
              <a:buChar char="•"/>
            </a:pPr>
            <a:endParaRPr lang="en-AU" sz="2100" baseline="0" dirty="0">
              <a:solidFill>
                <a:srgbClr val="143880"/>
              </a:solidFill>
            </a:endParaRPr>
          </a:p>
        </p:txBody>
      </p:sp>
      <p:sp>
        <p:nvSpPr>
          <p:cNvPr id="7" name="TextBox 6"/>
          <p:cNvSpPr txBox="1"/>
          <p:nvPr/>
        </p:nvSpPr>
        <p:spPr>
          <a:xfrm>
            <a:off x="8215313" y="6286500"/>
            <a:ext cx="214312" cy="338138"/>
          </a:xfrm>
          <a:prstGeom prst="rect">
            <a:avLst/>
          </a:prstGeom>
          <a:solidFill>
            <a:schemeClr val="accent3"/>
          </a:solidFill>
        </p:spPr>
        <p:txBody>
          <a:bodyPr>
            <a:spAutoFit/>
          </a:bodyPr>
          <a:lstStyle/>
          <a:p>
            <a:pPr eaLnBrk="0" hangingPunct="0">
              <a:defRPr/>
            </a:pPr>
            <a:endParaRPr lang="en-AU" dirty="0">
              <a:ea typeface="ＭＳ Ｐゴシック" pitchFamily="16" charset="-128"/>
              <a:cs typeface="+mn-cs"/>
            </a:endParaRPr>
          </a:p>
        </p:txBody>
      </p:sp>
      <p:pic>
        <p:nvPicPr>
          <p:cNvPr id="10" name="Picture 1" descr="C:\Users\han30200\Desktop\Untitled-1.png"/>
          <p:cNvPicPr>
            <a:picLocks noChangeAspect="1" noChangeArrowheads="1"/>
          </p:cNvPicPr>
          <p:nvPr/>
        </p:nvPicPr>
        <p:blipFill>
          <a:blip r:embed="rId3" cstate="print"/>
          <a:srcRect r="12149"/>
          <a:stretch>
            <a:fillRect/>
          </a:stretch>
        </p:blipFill>
        <p:spPr bwMode="auto">
          <a:xfrm>
            <a:off x="0" y="6165304"/>
            <a:ext cx="9144000" cy="692696"/>
          </a:xfrm>
          <a:prstGeom prst="rect">
            <a:avLst/>
          </a:prstGeom>
          <a:noFill/>
        </p:spPr>
      </p:pic>
      <p:pic>
        <p:nvPicPr>
          <p:cNvPr id="9" name="Picture 8" descr="Crest_FRNSW_Colour_CMYK.png"/>
          <p:cNvPicPr>
            <a:picLocks noChangeAspect="1"/>
          </p:cNvPicPr>
          <p:nvPr/>
        </p:nvPicPr>
        <p:blipFill>
          <a:blip r:embed="rId4" cstate="print"/>
          <a:stretch>
            <a:fillRect/>
          </a:stretch>
        </p:blipFill>
        <p:spPr>
          <a:xfrm>
            <a:off x="8225192" y="103165"/>
            <a:ext cx="678633" cy="805555"/>
          </a:xfrm>
          <a:prstGeom prst="rect">
            <a:avLst/>
          </a:prstGeom>
          <a:effectLst>
            <a:outerShdw blurRad="50800" dist="38100" dir="2700000" algn="tl" rotWithShape="0">
              <a:prstClr val="black">
                <a:alpha val="40000"/>
              </a:prstClr>
            </a:outerShdw>
          </a:effectLst>
        </p:spPr>
      </p:pic>
      <p:sp>
        <p:nvSpPr>
          <p:cNvPr id="12" name="Rectangle 11"/>
          <p:cNvSpPr/>
          <p:nvPr/>
        </p:nvSpPr>
        <p:spPr>
          <a:xfrm>
            <a:off x="179512" y="1124744"/>
            <a:ext cx="8802216" cy="4524315"/>
          </a:xfrm>
          <a:prstGeom prst="rect">
            <a:avLst/>
          </a:prstGeom>
        </p:spPr>
        <p:txBody>
          <a:bodyPr wrap="square">
            <a:spAutoFit/>
          </a:bodyPr>
          <a:lstStyle/>
          <a:p>
            <a:r>
              <a:rPr lang="en-AU" sz="1800" b="1" baseline="0" dirty="0" smtClean="0"/>
              <a:t>Interview with Tim Seymour, Inspector, Maitland Police, about a truck roll that's closed ...</a:t>
            </a:r>
          </a:p>
          <a:p>
            <a:r>
              <a:rPr lang="en-AU" sz="1800" b="1" baseline="0" dirty="0" smtClean="0"/>
              <a:t>ABC Newcastle, Newcastle, Breakfast, Aaron Kearney 23 Jul 2013 6:21 AM</a:t>
            </a:r>
          </a:p>
          <a:p>
            <a:r>
              <a:rPr lang="en-AU" sz="1800" baseline="0" dirty="0" smtClean="0"/>
              <a:t>Duration: 3 mins 18 secs - ASR AUD 1,580 - NSW - Australia - ID: W00053956499</a:t>
            </a:r>
          </a:p>
          <a:p>
            <a:r>
              <a:rPr lang="en-AU" sz="1800" baseline="0" dirty="0" smtClean="0"/>
              <a:t>Interview with Tim Seymour, Inspector, Maitland Police, about a truck roll that's closed the New England Highway near Maitland</a:t>
            </a:r>
          </a:p>
          <a:p>
            <a:r>
              <a:rPr lang="en-AU" sz="1800" baseline="0" dirty="0" smtClean="0"/>
              <a:t>Hospital. Seymour says they have Hazmat crews and fire crews on site. He says no one has been injured and it's only one truck that</a:t>
            </a:r>
          </a:p>
          <a:p>
            <a:r>
              <a:rPr lang="en-AU" sz="1800" baseline="0" dirty="0" smtClean="0"/>
              <a:t>has rolled.</a:t>
            </a:r>
          </a:p>
          <a:p>
            <a:r>
              <a:rPr lang="en-AU" sz="1800" baseline="0" dirty="0" smtClean="0"/>
              <a:t>10,000 ALL</a:t>
            </a:r>
          </a:p>
          <a:p>
            <a:r>
              <a:rPr lang="en-AU" sz="1800" baseline="0" dirty="0" smtClean="0"/>
              <a:t>5,000 MALE 16+</a:t>
            </a:r>
          </a:p>
          <a:p>
            <a:r>
              <a:rPr lang="en-AU" sz="1800" baseline="0" dirty="0" smtClean="0"/>
              <a:t>5,000 FEMALE 16+</a:t>
            </a:r>
          </a:p>
          <a:p>
            <a:r>
              <a:rPr lang="en-AU" sz="1800" b="1" baseline="0" dirty="0" smtClean="0"/>
              <a:t>Interviewees</a:t>
            </a:r>
          </a:p>
          <a:p>
            <a:r>
              <a:rPr lang="en-AU" sz="1800" baseline="0" dirty="0" smtClean="0"/>
              <a:t>Tim Seymour, Inspector, Maitland Police</a:t>
            </a:r>
          </a:p>
          <a:p>
            <a:r>
              <a:rPr lang="en-AU" sz="1800" b="1" baseline="0" dirty="0" smtClean="0"/>
              <a:t>Also broadcast from the following 1 station</a:t>
            </a:r>
          </a:p>
          <a:p>
            <a:r>
              <a:rPr lang="en-AU" sz="1800" baseline="0" dirty="0" smtClean="0"/>
              <a:t>ABC Upper Hunter (Muswellbrook)</a:t>
            </a:r>
            <a:endParaRPr lang="en-AU" sz="1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052736"/>
          </a:xfrm>
          <a:prstGeom prst="rect">
            <a:avLst/>
          </a:prstGeom>
          <a:solidFill>
            <a:srgbClr val="D52B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25000" dirty="0" smtClean="0">
              <a:ln>
                <a:noFill/>
              </a:ln>
              <a:solidFill>
                <a:schemeClr val="tx1"/>
              </a:solidFill>
              <a:effectLst/>
              <a:latin typeface="Arial" charset="0"/>
              <a:ea typeface="ＭＳ Ｐゴシック" pitchFamily="16" charset="-128"/>
            </a:endParaRPr>
          </a:p>
        </p:txBody>
      </p:sp>
      <p:sp>
        <p:nvSpPr>
          <p:cNvPr id="29697" name="Rectangle 2"/>
          <p:cNvSpPr>
            <a:spLocks noGrp="1" noChangeArrowheads="1"/>
          </p:cNvSpPr>
          <p:nvPr>
            <p:ph type="title" idx="4294967295"/>
          </p:nvPr>
        </p:nvSpPr>
        <p:spPr>
          <a:xfrm>
            <a:off x="381000" y="0"/>
            <a:ext cx="7772400" cy="1143000"/>
          </a:xfrm>
        </p:spPr>
        <p:txBody>
          <a:bodyPr/>
          <a:lstStyle/>
          <a:p>
            <a:pPr algn="l" eaLnBrk="1" hangingPunct="1"/>
            <a:r>
              <a:rPr lang="en-US" sz="2800" b="1" dirty="0" smtClean="0">
                <a:solidFill>
                  <a:schemeClr val="bg1"/>
                </a:solidFill>
              </a:rPr>
              <a:t>Case Study</a:t>
            </a:r>
          </a:p>
        </p:txBody>
      </p:sp>
      <p:sp>
        <p:nvSpPr>
          <p:cNvPr id="29698" name="Rectangle 46"/>
          <p:cNvSpPr>
            <a:spLocks noChangeArrowheads="1"/>
          </p:cNvSpPr>
          <p:nvPr/>
        </p:nvSpPr>
        <p:spPr bwMode="auto">
          <a:xfrm>
            <a:off x="468313" y="1268412"/>
            <a:ext cx="7620000" cy="4824883"/>
          </a:xfrm>
          <a:prstGeom prst="rect">
            <a:avLst/>
          </a:prstGeom>
          <a:noFill/>
          <a:ln w="9525">
            <a:noFill/>
            <a:miter lim="800000"/>
            <a:headEnd/>
            <a:tailEnd/>
          </a:ln>
        </p:spPr>
        <p:txBody>
          <a:bodyPr/>
          <a:lstStyle/>
          <a:p>
            <a:r>
              <a:rPr lang="en-AU" b="1" baseline="0" dirty="0" smtClean="0"/>
              <a:t>The New England Highway is now open a Maitland after a serious accident this morning ...</a:t>
            </a:r>
          </a:p>
          <a:p>
            <a:r>
              <a:rPr lang="en-AU" b="1" baseline="0" dirty="0" smtClean="0"/>
              <a:t>ABC Newcastle, Newcastle, 15:00 News, Newsreader 23 Jul 2013 3:03 PM</a:t>
            </a:r>
          </a:p>
          <a:p>
            <a:r>
              <a:rPr lang="en-AU" baseline="0" dirty="0" smtClean="0"/>
              <a:t>Duration: 0 min 41 secs - ASR AUD 146 - NSW - Australia - ID: W00053965245</a:t>
            </a:r>
          </a:p>
          <a:p>
            <a:r>
              <a:rPr lang="en-AU" baseline="0" dirty="0" smtClean="0"/>
              <a:t>The New England Highway is now open a Maitland after a serious accident this morning where a tanker carrying nearly 50,000L of</a:t>
            </a:r>
          </a:p>
          <a:p>
            <a:r>
              <a:rPr lang="en-AU" baseline="0" dirty="0" smtClean="0"/>
              <a:t>fuel and heating oil rolled.</a:t>
            </a:r>
          </a:p>
          <a:p>
            <a:r>
              <a:rPr lang="en-AU" baseline="0" dirty="0" smtClean="0"/>
              <a:t>6,000 ALL</a:t>
            </a:r>
          </a:p>
          <a:p>
            <a:r>
              <a:rPr lang="en-AU" baseline="0" dirty="0" smtClean="0"/>
              <a:t>2,000 MALE 16+</a:t>
            </a:r>
          </a:p>
          <a:p>
            <a:r>
              <a:rPr lang="en-AU" baseline="0" dirty="0" smtClean="0"/>
              <a:t>3,000 FEMALE 16+</a:t>
            </a:r>
            <a:endParaRPr lang="en-GB" b="1" baseline="0" dirty="0">
              <a:solidFill>
                <a:srgbClr val="C5391B"/>
              </a:solidFill>
            </a:endParaRPr>
          </a:p>
        </p:txBody>
      </p:sp>
      <p:sp>
        <p:nvSpPr>
          <p:cNvPr id="5" name="Content Placeholder 3"/>
          <p:cNvSpPr txBox="1">
            <a:spLocks/>
          </p:cNvSpPr>
          <p:nvPr/>
        </p:nvSpPr>
        <p:spPr>
          <a:xfrm>
            <a:off x="0" y="1124744"/>
            <a:ext cx="9180761" cy="5328592"/>
          </a:xfrm>
          <a:prstGeom prst="rect">
            <a:avLst/>
          </a:prstGeom>
        </p:spPr>
        <p:txBody>
          <a:bodyPr/>
          <a:lstStyle/>
          <a:p>
            <a:pPr marL="184150" indent="-3175" eaLnBrk="0" hangingPunct="0">
              <a:spcBef>
                <a:spcPct val="20000"/>
              </a:spcBef>
            </a:pPr>
            <a:endParaRPr lang="en-AU" sz="4000" baseline="0" dirty="0" smtClean="0">
              <a:solidFill>
                <a:srgbClr val="143880"/>
              </a:solidFill>
            </a:endParaRPr>
          </a:p>
          <a:p>
            <a:pPr marL="184150" indent="-3175" eaLnBrk="0" hangingPunct="0">
              <a:spcBef>
                <a:spcPct val="20000"/>
              </a:spcBef>
            </a:pPr>
            <a:endParaRPr lang="en-AU" sz="4000" baseline="0" dirty="0" smtClean="0">
              <a:solidFill>
                <a:srgbClr val="143880"/>
              </a:solidFill>
            </a:endParaRPr>
          </a:p>
          <a:p>
            <a:pPr marL="184150" indent="-3175" algn="r" eaLnBrk="0" hangingPunct="0">
              <a:spcBef>
                <a:spcPct val="20000"/>
              </a:spcBef>
            </a:pPr>
            <a:r>
              <a:rPr lang="en-AU" sz="2100" baseline="0" dirty="0" smtClean="0">
                <a:solidFill>
                  <a:srgbClr val="143880"/>
                </a:solidFill>
              </a:rPr>
              <a:t/>
            </a:r>
            <a:br>
              <a:rPr lang="en-AU" sz="2100" baseline="0" dirty="0" smtClean="0">
                <a:solidFill>
                  <a:srgbClr val="143880"/>
                </a:solidFill>
              </a:rPr>
            </a:br>
            <a:endParaRPr lang="en-AU" sz="2100" baseline="0" dirty="0" smtClean="0">
              <a:solidFill>
                <a:srgbClr val="143880"/>
              </a:solidFill>
            </a:endParaRPr>
          </a:p>
          <a:p>
            <a:pPr marL="355600" indent="-355600" eaLnBrk="0" hangingPunct="0">
              <a:spcBef>
                <a:spcPct val="20000"/>
              </a:spcBef>
              <a:buFont typeface="Arial" pitchFamily="34" charset="0"/>
              <a:buChar char="•"/>
            </a:pPr>
            <a:endParaRPr lang="en-AU" sz="2100" baseline="0" dirty="0">
              <a:solidFill>
                <a:srgbClr val="143880"/>
              </a:solidFill>
            </a:endParaRPr>
          </a:p>
        </p:txBody>
      </p:sp>
      <p:sp>
        <p:nvSpPr>
          <p:cNvPr id="7" name="TextBox 6"/>
          <p:cNvSpPr txBox="1"/>
          <p:nvPr/>
        </p:nvSpPr>
        <p:spPr>
          <a:xfrm>
            <a:off x="8215313" y="6286500"/>
            <a:ext cx="214312" cy="338138"/>
          </a:xfrm>
          <a:prstGeom prst="rect">
            <a:avLst/>
          </a:prstGeom>
          <a:solidFill>
            <a:schemeClr val="accent3"/>
          </a:solidFill>
        </p:spPr>
        <p:txBody>
          <a:bodyPr>
            <a:spAutoFit/>
          </a:bodyPr>
          <a:lstStyle/>
          <a:p>
            <a:pPr eaLnBrk="0" hangingPunct="0">
              <a:defRPr/>
            </a:pPr>
            <a:endParaRPr lang="en-AU" dirty="0">
              <a:ea typeface="ＭＳ Ｐゴシック" pitchFamily="16" charset="-128"/>
              <a:cs typeface="+mn-cs"/>
            </a:endParaRPr>
          </a:p>
        </p:txBody>
      </p:sp>
      <p:pic>
        <p:nvPicPr>
          <p:cNvPr id="10" name="Picture 1" descr="C:\Users\han30200\Desktop\Untitled-1.png"/>
          <p:cNvPicPr>
            <a:picLocks noChangeAspect="1" noChangeArrowheads="1"/>
          </p:cNvPicPr>
          <p:nvPr/>
        </p:nvPicPr>
        <p:blipFill>
          <a:blip r:embed="rId3" cstate="print"/>
          <a:srcRect r="12149"/>
          <a:stretch>
            <a:fillRect/>
          </a:stretch>
        </p:blipFill>
        <p:spPr bwMode="auto">
          <a:xfrm>
            <a:off x="0" y="6165304"/>
            <a:ext cx="9144000" cy="692696"/>
          </a:xfrm>
          <a:prstGeom prst="rect">
            <a:avLst/>
          </a:prstGeom>
          <a:noFill/>
        </p:spPr>
      </p:pic>
      <p:pic>
        <p:nvPicPr>
          <p:cNvPr id="9" name="Picture 8" descr="Crest_FRNSW_Colour_CMYK.png"/>
          <p:cNvPicPr>
            <a:picLocks noChangeAspect="1"/>
          </p:cNvPicPr>
          <p:nvPr/>
        </p:nvPicPr>
        <p:blipFill>
          <a:blip r:embed="rId4" cstate="print"/>
          <a:stretch>
            <a:fillRect/>
          </a:stretch>
        </p:blipFill>
        <p:spPr>
          <a:xfrm>
            <a:off x="8225192" y="103165"/>
            <a:ext cx="678633" cy="80555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052736"/>
          </a:xfrm>
          <a:prstGeom prst="rect">
            <a:avLst/>
          </a:prstGeom>
          <a:solidFill>
            <a:srgbClr val="D52B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25000" dirty="0" smtClean="0">
              <a:ln>
                <a:noFill/>
              </a:ln>
              <a:solidFill>
                <a:schemeClr val="tx1"/>
              </a:solidFill>
              <a:effectLst/>
              <a:latin typeface="Arial" charset="0"/>
              <a:ea typeface="ＭＳ Ｐゴシック" pitchFamily="16" charset="-128"/>
            </a:endParaRPr>
          </a:p>
        </p:txBody>
      </p:sp>
      <p:sp>
        <p:nvSpPr>
          <p:cNvPr id="29697" name="Rectangle 2"/>
          <p:cNvSpPr>
            <a:spLocks noGrp="1" noChangeArrowheads="1"/>
          </p:cNvSpPr>
          <p:nvPr>
            <p:ph type="title" idx="4294967295"/>
          </p:nvPr>
        </p:nvSpPr>
        <p:spPr>
          <a:xfrm>
            <a:off x="381000" y="0"/>
            <a:ext cx="7772400" cy="1143000"/>
          </a:xfrm>
        </p:spPr>
        <p:txBody>
          <a:bodyPr/>
          <a:lstStyle/>
          <a:p>
            <a:pPr algn="l" eaLnBrk="1" hangingPunct="1"/>
            <a:r>
              <a:rPr lang="en-US" sz="2800" b="1" dirty="0" smtClean="0">
                <a:solidFill>
                  <a:schemeClr val="bg1"/>
                </a:solidFill>
              </a:rPr>
              <a:t>Discussion </a:t>
            </a:r>
          </a:p>
        </p:txBody>
      </p:sp>
      <p:sp>
        <p:nvSpPr>
          <p:cNvPr id="29698" name="Rectangle 46"/>
          <p:cNvSpPr>
            <a:spLocks noChangeArrowheads="1"/>
          </p:cNvSpPr>
          <p:nvPr/>
        </p:nvSpPr>
        <p:spPr bwMode="auto">
          <a:xfrm>
            <a:off x="468313" y="1268413"/>
            <a:ext cx="7620000" cy="864444"/>
          </a:xfrm>
          <a:prstGeom prst="rect">
            <a:avLst/>
          </a:prstGeom>
          <a:noFill/>
          <a:ln w="9525">
            <a:noFill/>
            <a:miter lim="800000"/>
            <a:headEnd/>
            <a:tailEnd/>
          </a:ln>
        </p:spPr>
        <p:txBody>
          <a:bodyPr/>
          <a:lstStyle/>
          <a:p>
            <a:r>
              <a:rPr lang="en-GB" b="1" baseline="0" dirty="0" smtClean="0">
                <a:solidFill>
                  <a:srgbClr val="C5391B"/>
                </a:solidFill>
              </a:rPr>
              <a:t>During 2012 / 13 FRNSW responded to 44 tanker rollover incidents. </a:t>
            </a:r>
            <a:endParaRPr lang="en-GB" b="1" baseline="0" dirty="0">
              <a:solidFill>
                <a:srgbClr val="C5391B"/>
              </a:solidFill>
            </a:endParaRPr>
          </a:p>
        </p:txBody>
      </p:sp>
      <p:sp>
        <p:nvSpPr>
          <p:cNvPr id="5" name="Content Placeholder 3"/>
          <p:cNvSpPr txBox="1">
            <a:spLocks/>
          </p:cNvSpPr>
          <p:nvPr/>
        </p:nvSpPr>
        <p:spPr>
          <a:xfrm>
            <a:off x="0" y="1124744"/>
            <a:ext cx="9180761" cy="5328592"/>
          </a:xfrm>
          <a:prstGeom prst="rect">
            <a:avLst/>
          </a:prstGeom>
        </p:spPr>
        <p:txBody>
          <a:bodyPr/>
          <a:lstStyle/>
          <a:p>
            <a:pPr marL="184150" indent="-3175" eaLnBrk="0" hangingPunct="0">
              <a:spcBef>
                <a:spcPct val="20000"/>
              </a:spcBef>
            </a:pPr>
            <a:endParaRPr lang="en-AU" sz="4000" baseline="0" dirty="0" smtClean="0">
              <a:solidFill>
                <a:srgbClr val="143880"/>
              </a:solidFill>
            </a:endParaRPr>
          </a:p>
          <a:p>
            <a:pPr marL="184150" indent="-3175" eaLnBrk="0" hangingPunct="0">
              <a:spcBef>
                <a:spcPct val="20000"/>
              </a:spcBef>
            </a:pPr>
            <a:endParaRPr lang="en-AU" sz="4000" baseline="0" dirty="0" smtClean="0">
              <a:solidFill>
                <a:srgbClr val="143880"/>
              </a:solidFill>
            </a:endParaRPr>
          </a:p>
          <a:p>
            <a:pPr marL="184150" indent="-3175" algn="r" eaLnBrk="0" hangingPunct="0">
              <a:spcBef>
                <a:spcPct val="20000"/>
              </a:spcBef>
            </a:pPr>
            <a:r>
              <a:rPr lang="en-AU" sz="2100" baseline="0" dirty="0" smtClean="0">
                <a:solidFill>
                  <a:srgbClr val="143880"/>
                </a:solidFill>
              </a:rPr>
              <a:t/>
            </a:r>
            <a:br>
              <a:rPr lang="en-AU" sz="2100" baseline="0" dirty="0" smtClean="0">
                <a:solidFill>
                  <a:srgbClr val="143880"/>
                </a:solidFill>
              </a:rPr>
            </a:br>
            <a:endParaRPr lang="en-AU" sz="2100" baseline="0" dirty="0" smtClean="0">
              <a:solidFill>
                <a:srgbClr val="143880"/>
              </a:solidFill>
            </a:endParaRPr>
          </a:p>
          <a:p>
            <a:pPr marL="355600" indent="-355600" eaLnBrk="0" hangingPunct="0">
              <a:spcBef>
                <a:spcPct val="20000"/>
              </a:spcBef>
              <a:buFont typeface="Arial" pitchFamily="34" charset="0"/>
              <a:buChar char="•"/>
            </a:pPr>
            <a:endParaRPr lang="en-AU" sz="2100" baseline="0" dirty="0">
              <a:solidFill>
                <a:srgbClr val="143880"/>
              </a:solidFill>
            </a:endParaRPr>
          </a:p>
        </p:txBody>
      </p:sp>
      <p:sp>
        <p:nvSpPr>
          <p:cNvPr id="7" name="TextBox 6"/>
          <p:cNvSpPr txBox="1"/>
          <p:nvPr/>
        </p:nvSpPr>
        <p:spPr>
          <a:xfrm>
            <a:off x="8215313" y="6286500"/>
            <a:ext cx="214312" cy="338138"/>
          </a:xfrm>
          <a:prstGeom prst="rect">
            <a:avLst/>
          </a:prstGeom>
          <a:solidFill>
            <a:schemeClr val="accent3"/>
          </a:solidFill>
        </p:spPr>
        <p:txBody>
          <a:bodyPr>
            <a:spAutoFit/>
          </a:bodyPr>
          <a:lstStyle/>
          <a:p>
            <a:pPr eaLnBrk="0" hangingPunct="0">
              <a:defRPr/>
            </a:pPr>
            <a:endParaRPr lang="en-AU" dirty="0">
              <a:ea typeface="ＭＳ Ｐゴシック" pitchFamily="16" charset="-128"/>
              <a:cs typeface="+mn-cs"/>
            </a:endParaRPr>
          </a:p>
        </p:txBody>
      </p:sp>
      <p:pic>
        <p:nvPicPr>
          <p:cNvPr id="10" name="Picture 1" descr="C:\Users\han30200\Desktop\Untitled-1.png"/>
          <p:cNvPicPr>
            <a:picLocks noChangeAspect="1" noChangeArrowheads="1"/>
          </p:cNvPicPr>
          <p:nvPr/>
        </p:nvPicPr>
        <p:blipFill>
          <a:blip r:embed="rId3" cstate="print"/>
          <a:srcRect r="12149"/>
          <a:stretch>
            <a:fillRect/>
          </a:stretch>
        </p:blipFill>
        <p:spPr bwMode="auto">
          <a:xfrm>
            <a:off x="0" y="6165304"/>
            <a:ext cx="9144000" cy="692696"/>
          </a:xfrm>
          <a:prstGeom prst="rect">
            <a:avLst/>
          </a:prstGeom>
          <a:noFill/>
        </p:spPr>
      </p:pic>
      <p:pic>
        <p:nvPicPr>
          <p:cNvPr id="9" name="Picture 8" descr="Crest_FRNSW_Colour_CMYK.png"/>
          <p:cNvPicPr>
            <a:picLocks noChangeAspect="1"/>
          </p:cNvPicPr>
          <p:nvPr/>
        </p:nvPicPr>
        <p:blipFill>
          <a:blip r:embed="rId4" cstate="print"/>
          <a:stretch>
            <a:fillRect/>
          </a:stretch>
        </p:blipFill>
        <p:spPr>
          <a:xfrm>
            <a:off x="8225192" y="103165"/>
            <a:ext cx="678633" cy="805555"/>
          </a:xfrm>
          <a:prstGeom prst="rect">
            <a:avLst/>
          </a:prstGeom>
          <a:effectLst>
            <a:outerShdw blurRad="50800" dist="38100" dir="2700000" algn="tl" rotWithShape="0">
              <a:prstClr val="black">
                <a:alpha val="40000"/>
              </a:prstClr>
            </a:outerShdw>
          </a:effectLst>
        </p:spPr>
      </p:pic>
      <p:pic>
        <p:nvPicPr>
          <p:cNvPr id="11" name="Picture 4" descr="DSCF0070"/>
          <p:cNvPicPr>
            <a:picLocks noChangeAspect="1" noChangeArrowheads="1"/>
          </p:cNvPicPr>
          <p:nvPr/>
        </p:nvPicPr>
        <p:blipFill>
          <a:blip r:embed="rId5" cstate="print"/>
          <a:srcRect/>
          <a:stretch>
            <a:fillRect/>
          </a:stretch>
        </p:blipFill>
        <p:spPr bwMode="auto">
          <a:xfrm>
            <a:off x="0" y="2492896"/>
            <a:ext cx="2843808" cy="2520280"/>
          </a:xfrm>
          <a:prstGeom prst="rect">
            <a:avLst/>
          </a:prstGeom>
          <a:noFill/>
        </p:spPr>
      </p:pic>
      <p:pic>
        <p:nvPicPr>
          <p:cNvPr id="12" name="Picture 4" descr="DSCF0064"/>
          <p:cNvPicPr>
            <a:picLocks noChangeAspect="1" noChangeArrowheads="1"/>
          </p:cNvPicPr>
          <p:nvPr/>
        </p:nvPicPr>
        <p:blipFill>
          <a:blip r:embed="rId6" cstate="print"/>
          <a:srcRect/>
          <a:stretch>
            <a:fillRect/>
          </a:stretch>
        </p:blipFill>
        <p:spPr bwMode="auto">
          <a:xfrm>
            <a:off x="2843808" y="2492896"/>
            <a:ext cx="3024336" cy="2520280"/>
          </a:xfrm>
          <a:prstGeom prst="rect">
            <a:avLst/>
          </a:prstGeom>
          <a:noFill/>
        </p:spPr>
      </p:pic>
      <p:pic>
        <p:nvPicPr>
          <p:cNvPr id="13" name="Picture 4"/>
          <p:cNvPicPr>
            <a:picLocks noChangeAspect="1" noChangeArrowheads="1"/>
          </p:cNvPicPr>
          <p:nvPr/>
        </p:nvPicPr>
        <p:blipFill>
          <a:blip r:embed="rId7" cstate="print"/>
          <a:srcRect/>
          <a:stretch>
            <a:fillRect/>
          </a:stretch>
        </p:blipFill>
        <p:spPr bwMode="auto">
          <a:xfrm>
            <a:off x="5868144" y="2492896"/>
            <a:ext cx="3275856" cy="2520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1052736"/>
          </a:xfrm>
          <a:prstGeom prst="rect">
            <a:avLst/>
          </a:prstGeom>
          <a:solidFill>
            <a:srgbClr val="D52B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25000" dirty="0" smtClean="0">
              <a:ln>
                <a:noFill/>
              </a:ln>
              <a:solidFill>
                <a:schemeClr val="tx1"/>
              </a:solidFill>
              <a:effectLst/>
              <a:latin typeface="Arial" charset="0"/>
              <a:ea typeface="ＭＳ Ｐゴシック" pitchFamily="16" charset="-128"/>
            </a:endParaRPr>
          </a:p>
        </p:txBody>
      </p:sp>
      <p:sp>
        <p:nvSpPr>
          <p:cNvPr id="18433" name="Rectangle 19"/>
          <p:cNvSpPr>
            <a:spLocks noGrp="1" noChangeArrowheads="1"/>
          </p:cNvSpPr>
          <p:nvPr>
            <p:ph type="title"/>
          </p:nvPr>
        </p:nvSpPr>
        <p:spPr>
          <a:xfrm>
            <a:off x="395536" y="116632"/>
            <a:ext cx="7772400" cy="980728"/>
          </a:xfrm>
        </p:spPr>
        <p:txBody>
          <a:bodyPr/>
          <a:lstStyle/>
          <a:p>
            <a:pPr algn="l" eaLnBrk="1" hangingPunct="1"/>
            <a:r>
              <a:rPr lang="en-US" sz="2800" b="1" dirty="0" smtClean="0">
                <a:solidFill>
                  <a:schemeClr val="bg1"/>
                </a:solidFill>
              </a:rPr>
              <a:t>Objectives</a:t>
            </a:r>
            <a:endParaRPr lang="en-US" sz="2000" dirty="0" smtClean="0">
              <a:solidFill>
                <a:schemeClr val="bg1"/>
              </a:solidFill>
            </a:endParaRPr>
          </a:p>
        </p:txBody>
      </p:sp>
      <p:sp>
        <p:nvSpPr>
          <p:cNvPr id="7" name="TextBox 6"/>
          <p:cNvSpPr txBox="1"/>
          <p:nvPr/>
        </p:nvSpPr>
        <p:spPr>
          <a:xfrm>
            <a:off x="8215313" y="6286500"/>
            <a:ext cx="214312" cy="338138"/>
          </a:xfrm>
          <a:prstGeom prst="rect">
            <a:avLst/>
          </a:prstGeom>
          <a:solidFill>
            <a:schemeClr val="accent3"/>
          </a:solidFill>
        </p:spPr>
        <p:txBody>
          <a:bodyPr>
            <a:spAutoFit/>
          </a:bodyPr>
          <a:lstStyle/>
          <a:p>
            <a:pPr eaLnBrk="0" hangingPunct="0">
              <a:defRPr/>
            </a:pPr>
            <a:endParaRPr lang="en-AU" dirty="0">
              <a:ea typeface="ＭＳ Ｐゴシック" pitchFamily="16" charset="-128"/>
              <a:cs typeface="+mn-cs"/>
            </a:endParaRPr>
          </a:p>
        </p:txBody>
      </p:sp>
      <p:pic>
        <p:nvPicPr>
          <p:cNvPr id="6" name="Picture 5" descr="Crest_FRNSW_Colour_CMYK.png"/>
          <p:cNvPicPr>
            <a:picLocks noChangeAspect="1"/>
          </p:cNvPicPr>
          <p:nvPr/>
        </p:nvPicPr>
        <p:blipFill>
          <a:blip r:embed="rId3" cstate="print"/>
          <a:stretch>
            <a:fillRect/>
          </a:stretch>
        </p:blipFill>
        <p:spPr>
          <a:xfrm>
            <a:off x="8225192" y="103165"/>
            <a:ext cx="678633" cy="805555"/>
          </a:xfrm>
          <a:prstGeom prst="rect">
            <a:avLst/>
          </a:prstGeom>
          <a:effectLst>
            <a:outerShdw blurRad="50800" dist="38100" dir="2700000" algn="tl" rotWithShape="0">
              <a:prstClr val="black">
                <a:alpha val="40000"/>
              </a:prstClr>
            </a:outerShdw>
          </a:effectLst>
        </p:spPr>
      </p:pic>
      <p:pic>
        <p:nvPicPr>
          <p:cNvPr id="25601" name="Picture 1" descr="C:\Users\han30200\Desktop\Untitled-1.png"/>
          <p:cNvPicPr>
            <a:picLocks noChangeAspect="1" noChangeArrowheads="1"/>
          </p:cNvPicPr>
          <p:nvPr/>
        </p:nvPicPr>
        <p:blipFill>
          <a:blip r:embed="rId4" cstate="print"/>
          <a:srcRect r="12149"/>
          <a:stretch>
            <a:fillRect/>
          </a:stretch>
        </p:blipFill>
        <p:spPr bwMode="auto">
          <a:xfrm>
            <a:off x="0" y="6165304"/>
            <a:ext cx="9144000" cy="692696"/>
          </a:xfrm>
          <a:prstGeom prst="rect">
            <a:avLst/>
          </a:prstGeom>
          <a:noFill/>
        </p:spPr>
      </p:pic>
      <p:sp>
        <p:nvSpPr>
          <p:cNvPr id="10" name="Text Box 4"/>
          <p:cNvSpPr txBox="1">
            <a:spLocks noChangeArrowheads="1"/>
          </p:cNvSpPr>
          <p:nvPr/>
        </p:nvSpPr>
        <p:spPr bwMode="auto">
          <a:xfrm>
            <a:off x="251520" y="1412776"/>
            <a:ext cx="8892480" cy="4431983"/>
          </a:xfrm>
          <a:prstGeom prst="rect">
            <a:avLst/>
          </a:prstGeom>
          <a:noFill/>
          <a:ln w="9525">
            <a:noFill/>
            <a:miter lim="800000"/>
            <a:headEnd/>
            <a:tailEnd/>
          </a:ln>
        </p:spPr>
        <p:txBody>
          <a:bodyPr wrap="square">
            <a:spAutoFit/>
          </a:bodyPr>
          <a:lstStyle/>
          <a:p>
            <a:pPr eaLnBrk="1" hangingPunct="1">
              <a:buFont typeface="Arial" pitchFamily="34" charset="0"/>
              <a:buChar char="•"/>
            </a:pPr>
            <a:r>
              <a:rPr lang="en-AU" sz="3000" baseline="0" dirty="0" smtClean="0">
                <a:solidFill>
                  <a:schemeClr val="bg2">
                    <a:lumMod val="50000"/>
                  </a:schemeClr>
                </a:solidFill>
                <a:latin typeface="+mn-lt"/>
                <a:ea typeface="ＭＳ Ｐゴシック" charset="-128"/>
              </a:rPr>
              <a:t> </a:t>
            </a:r>
            <a:r>
              <a:rPr lang="en-AU" sz="2800" baseline="0" dirty="0" smtClean="0">
                <a:solidFill>
                  <a:srgbClr val="143880"/>
                </a:solidFill>
                <a:latin typeface="+mn-lt"/>
                <a:ea typeface="ＭＳ Ｐゴシック" charset="-128"/>
              </a:rPr>
              <a:t>Prevention </a:t>
            </a:r>
          </a:p>
          <a:p>
            <a:pPr eaLnBrk="1" hangingPunct="1"/>
            <a:endParaRPr lang="en-AU" sz="2800" baseline="0" dirty="0" smtClean="0">
              <a:solidFill>
                <a:srgbClr val="143880"/>
              </a:solidFill>
              <a:latin typeface="+mn-lt"/>
              <a:ea typeface="ＭＳ Ｐゴシック" charset="-128"/>
            </a:endParaRPr>
          </a:p>
          <a:p>
            <a:pPr eaLnBrk="1" hangingPunct="1">
              <a:buFont typeface="Arial" pitchFamily="34" charset="0"/>
              <a:buChar char="•"/>
            </a:pPr>
            <a:r>
              <a:rPr lang="en-AU" sz="2800" baseline="0" dirty="0" smtClean="0">
                <a:solidFill>
                  <a:srgbClr val="143880"/>
                </a:solidFill>
                <a:latin typeface="+mn-lt"/>
                <a:ea typeface="ＭＳ Ｐゴシック" charset="-128"/>
              </a:rPr>
              <a:t> Good preparedness leads to prevention thinking &amp;     better recovery</a:t>
            </a:r>
          </a:p>
          <a:p>
            <a:pPr eaLnBrk="1" hangingPunct="1">
              <a:buFont typeface="Arial" pitchFamily="34" charset="0"/>
              <a:buChar char="•"/>
            </a:pPr>
            <a:endParaRPr lang="en-AU" sz="2800" baseline="0" dirty="0" smtClean="0">
              <a:solidFill>
                <a:srgbClr val="143880"/>
              </a:solidFill>
              <a:latin typeface="+mn-lt"/>
              <a:ea typeface="ＭＳ Ｐゴシック" charset="-128"/>
            </a:endParaRPr>
          </a:p>
          <a:p>
            <a:pPr eaLnBrk="1" hangingPunct="1">
              <a:buFont typeface="Arial" pitchFamily="34" charset="0"/>
              <a:buChar char="•"/>
            </a:pPr>
            <a:r>
              <a:rPr lang="en-AU" sz="2800" baseline="0" dirty="0" smtClean="0">
                <a:solidFill>
                  <a:srgbClr val="143880"/>
                </a:solidFill>
                <a:latin typeface="+mn-lt"/>
                <a:ea typeface="ＭＳ Ｐゴシック" charset="-128"/>
              </a:rPr>
              <a:t> The challenge is to drive the need &amp; make it a priority</a:t>
            </a:r>
          </a:p>
          <a:p>
            <a:pPr eaLnBrk="1" hangingPunct="1">
              <a:buFont typeface="Arial" pitchFamily="34" charset="0"/>
              <a:buChar char="•"/>
            </a:pPr>
            <a:endParaRPr lang="en-AU" sz="2800" baseline="0" dirty="0" smtClean="0">
              <a:solidFill>
                <a:srgbClr val="143880"/>
              </a:solidFill>
              <a:latin typeface="+mn-lt"/>
              <a:ea typeface="ＭＳ Ｐゴシック" charset="-128"/>
            </a:endParaRPr>
          </a:p>
          <a:p>
            <a:pPr eaLnBrk="1" hangingPunct="1"/>
            <a:endParaRPr lang="en-AU" sz="2800" baseline="0" dirty="0" smtClean="0">
              <a:solidFill>
                <a:srgbClr val="143880"/>
              </a:solidFill>
              <a:latin typeface="+mn-lt"/>
              <a:ea typeface="ＭＳ Ｐゴシック" charset="-128"/>
            </a:endParaRPr>
          </a:p>
          <a:p>
            <a:pPr eaLnBrk="1" hangingPunct="1">
              <a:buFont typeface="Arial" pitchFamily="34" charset="0"/>
              <a:buChar char="•"/>
            </a:pPr>
            <a:endParaRPr lang="en-AU" sz="2800" baseline="0" dirty="0" smtClean="0">
              <a:solidFill>
                <a:srgbClr val="143880"/>
              </a:solidFill>
              <a:latin typeface="Arial Black" pitchFamily="34" charset="0"/>
              <a:ea typeface="ＭＳ Ｐゴシック" charset="-128"/>
            </a:endParaRPr>
          </a:p>
          <a:p>
            <a:pPr eaLnBrk="1" hangingPunct="1">
              <a:buFont typeface="Arial" pitchFamily="34" charset="0"/>
              <a:buChar char="•"/>
            </a:pPr>
            <a:endParaRPr lang="en-AU" sz="2800" baseline="0" dirty="0" smtClean="0">
              <a:solidFill>
                <a:srgbClr val="143880"/>
              </a:solidFill>
              <a:latin typeface="Arial Black" pitchFamily="34" charset="0"/>
              <a:ea typeface="ＭＳ Ｐゴシック"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1052736"/>
          </a:xfrm>
          <a:prstGeom prst="rect">
            <a:avLst/>
          </a:prstGeom>
          <a:solidFill>
            <a:srgbClr val="D52B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25000" dirty="0" smtClean="0">
              <a:ln>
                <a:noFill/>
              </a:ln>
              <a:solidFill>
                <a:schemeClr val="tx1"/>
              </a:solidFill>
              <a:effectLst/>
              <a:latin typeface="Arial" charset="0"/>
              <a:ea typeface="ＭＳ Ｐゴシック" pitchFamily="16" charset="-128"/>
            </a:endParaRPr>
          </a:p>
        </p:txBody>
      </p:sp>
      <p:sp>
        <p:nvSpPr>
          <p:cNvPr id="18433" name="Rectangle 19"/>
          <p:cNvSpPr>
            <a:spLocks noGrp="1" noChangeArrowheads="1"/>
          </p:cNvSpPr>
          <p:nvPr>
            <p:ph type="title"/>
          </p:nvPr>
        </p:nvSpPr>
        <p:spPr>
          <a:xfrm>
            <a:off x="395536" y="116632"/>
            <a:ext cx="7772400" cy="980728"/>
          </a:xfrm>
        </p:spPr>
        <p:txBody>
          <a:bodyPr/>
          <a:lstStyle/>
          <a:p>
            <a:pPr algn="l" eaLnBrk="1" hangingPunct="1"/>
            <a:r>
              <a:rPr lang="en-US" sz="2800" b="1" dirty="0" smtClean="0">
                <a:solidFill>
                  <a:schemeClr val="bg1"/>
                </a:solidFill>
              </a:rPr>
              <a:t>Prevention is better than cure. </a:t>
            </a:r>
            <a:endParaRPr lang="en-US" sz="2000" dirty="0" smtClean="0">
              <a:solidFill>
                <a:schemeClr val="bg1"/>
              </a:solidFill>
            </a:endParaRPr>
          </a:p>
        </p:txBody>
      </p:sp>
      <p:sp>
        <p:nvSpPr>
          <p:cNvPr id="7" name="TextBox 6"/>
          <p:cNvSpPr txBox="1"/>
          <p:nvPr/>
        </p:nvSpPr>
        <p:spPr>
          <a:xfrm>
            <a:off x="8215313" y="6286500"/>
            <a:ext cx="214312" cy="338138"/>
          </a:xfrm>
          <a:prstGeom prst="rect">
            <a:avLst/>
          </a:prstGeom>
          <a:solidFill>
            <a:schemeClr val="accent3"/>
          </a:solidFill>
        </p:spPr>
        <p:txBody>
          <a:bodyPr>
            <a:spAutoFit/>
          </a:bodyPr>
          <a:lstStyle/>
          <a:p>
            <a:pPr eaLnBrk="0" hangingPunct="0">
              <a:defRPr/>
            </a:pPr>
            <a:endParaRPr lang="en-AU" dirty="0">
              <a:ea typeface="ＭＳ Ｐゴシック" pitchFamily="16" charset="-128"/>
              <a:cs typeface="+mn-cs"/>
            </a:endParaRPr>
          </a:p>
        </p:txBody>
      </p:sp>
      <p:pic>
        <p:nvPicPr>
          <p:cNvPr id="6" name="Picture 5" descr="Crest_FRNSW_Colour_CMYK.png"/>
          <p:cNvPicPr>
            <a:picLocks noChangeAspect="1"/>
          </p:cNvPicPr>
          <p:nvPr/>
        </p:nvPicPr>
        <p:blipFill>
          <a:blip r:embed="rId3" cstate="print"/>
          <a:stretch>
            <a:fillRect/>
          </a:stretch>
        </p:blipFill>
        <p:spPr>
          <a:xfrm>
            <a:off x="8225192" y="103165"/>
            <a:ext cx="678633" cy="805555"/>
          </a:xfrm>
          <a:prstGeom prst="rect">
            <a:avLst/>
          </a:prstGeom>
          <a:effectLst>
            <a:outerShdw blurRad="50800" dist="38100" dir="2700000" algn="tl" rotWithShape="0">
              <a:prstClr val="black">
                <a:alpha val="40000"/>
              </a:prstClr>
            </a:outerShdw>
          </a:effectLst>
        </p:spPr>
      </p:pic>
      <p:pic>
        <p:nvPicPr>
          <p:cNvPr id="25601" name="Picture 1" descr="C:\Users\han30200\Desktop\Untitled-1.png"/>
          <p:cNvPicPr>
            <a:picLocks noChangeAspect="1" noChangeArrowheads="1"/>
          </p:cNvPicPr>
          <p:nvPr/>
        </p:nvPicPr>
        <p:blipFill>
          <a:blip r:embed="rId4" cstate="print"/>
          <a:srcRect r="12149"/>
          <a:stretch>
            <a:fillRect/>
          </a:stretch>
        </p:blipFill>
        <p:spPr bwMode="auto">
          <a:xfrm>
            <a:off x="0" y="6165304"/>
            <a:ext cx="9144000" cy="692696"/>
          </a:xfrm>
          <a:prstGeom prst="rect">
            <a:avLst/>
          </a:prstGeom>
          <a:noFill/>
        </p:spPr>
      </p:pic>
      <p:pic>
        <p:nvPicPr>
          <p:cNvPr id="11" name="Picture 4"/>
          <p:cNvPicPr>
            <a:picLocks noChangeAspect="1" noChangeArrowheads="1"/>
          </p:cNvPicPr>
          <p:nvPr/>
        </p:nvPicPr>
        <p:blipFill>
          <a:blip r:embed="rId5" cstate="print"/>
          <a:srcRect/>
          <a:stretch>
            <a:fillRect/>
          </a:stretch>
        </p:blipFill>
        <p:spPr bwMode="auto">
          <a:xfrm>
            <a:off x="0" y="3501008"/>
            <a:ext cx="9144000" cy="2807915"/>
          </a:xfrm>
          <a:prstGeom prst="rect">
            <a:avLst/>
          </a:prstGeom>
          <a:noFill/>
          <a:ln w="9525">
            <a:noFill/>
            <a:miter lim="800000"/>
            <a:headEnd/>
            <a:tailEnd/>
          </a:ln>
          <a:effectLst/>
        </p:spPr>
      </p:pic>
      <p:pic>
        <p:nvPicPr>
          <p:cNvPr id="12" name="Picture 5"/>
          <p:cNvPicPr>
            <a:picLocks noChangeAspect="1" noChangeArrowheads="1"/>
          </p:cNvPicPr>
          <p:nvPr/>
        </p:nvPicPr>
        <p:blipFill>
          <a:blip r:embed="rId6" cstate="print"/>
          <a:srcRect/>
          <a:stretch>
            <a:fillRect/>
          </a:stretch>
        </p:blipFill>
        <p:spPr bwMode="auto">
          <a:xfrm>
            <a:off x="4859338" y="1052737"/>
            <a:ext cx="4284662" cy="2448272"/>
          </a:xfrm>
          <a:prstGeom prst="rect">
            <a:avLst/>
          </a:prstGeom>
          <a:noFill/>
          <a:ln w="9525">
            <a:noFill/>
            <a:miter lim="800000"/>
            <a:headEnd/>
            <a:tailEnd/>
          </a:ln>
          <a:effectLst/>
        </p:spPr>
      </p:pic>
      <p:pic>
        <p:nvPicPr>
          <p:cNvPr id="13" name="Picture 4"/>
          <p:cNvPicPr>
            <a:picLocks noChangeAspect="1" noChangeArrowheads="1"/>
          </p:cNvPicPr>
          <p:nvPr/>
        </p:nvPicPr>
        <p:blipFill>
          <a:blip r:embed="rId7" cstate="print"/>
          <a:srcRect/>
          <a:stretch>
            <a:fillRect/>
          </a:stretch>
        </p:blipFill>
        <p:spPr bwMode="auto">
          <a:xfrm>
            <a:off x="0" y="1052736"/>
            <a:ext cx="4964113" cy="25202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1052736"/>
          </a:xfrm>
          <a:prstGeom prst="rect">
            <a:avLst/>
          </a:prstGeom>
          <a:solidFill>
            <a:srgbClr val="D52B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25000" dirty="0" smtClean="0">
              <a:ln>
                <a:noFill/>
              </a:ln>
              <a:solidFill>
                <a:schemeClr val="tx1"/>
              </a:solidFill>
              <a:effectLst/>
              <a:latin typeface="Arial" charset="0"/>
              <a:ea typeface="ＭＳ Ｐゴシック" pitchFamily="16" charset="-128"/>
            </a:endParaRPr>
          </a:p>
        </p:txBody>
      </p:sp>
      <p:sp>
        <p:nvSpPr>
          <p:cNvPr id="18433" name="Rectangle 19"/>
          <p:cNvSpPr>
            <a:spLocks noGrp="1" noChangeArrowheads="1"/>
          </p:cNvSpPr>
          <p:nvPr>
            <p:ph type="title"/>
          </p:nvPr>
        </p:nvSpPr>
        <p:spPr>
          <a:xfrm>
            <a:off x="395536" y="116632"/>
            <a:ext cx="7772400" cy="980728"/>
          </a:xfrm>
        </p:spPr>
        <p:txBody>
          <a:bodyPr/>
          <a:lstStyle/>
          <a:p>
            <a:pPr algn="l" eaLnBrk="1" hangingPunct="1"/>
            <a:r>
              <a:rPr lang="en-AU" sz="2800" b="1" dirty="0" smtClean="0">
                <a:solidFill>
                  <a:schemeClr val="bg1"/>
                </a:solidFill>
              </a:rPr>
              <a:t>Prevention</a:t>
            </a:r>
            <a:endParaRPr lang="en-US" sz="2800" b="1" dirty="0" smtClean="0">
              <a:solidFill>
                <a:schemeClr val="bg1"/>
              </a:solidFill>
            </a:endParaRPr>
          </a:p>
        </p:txBody>
      </p:sp>
      <p:sp>
        <p:nvSpPr>
          <p:cNvPr id="7" name="TextBox 6"/>
          <p:cNvSpPr txBox="1"/>
          <p:nvPr/>
        </p:nvSpPr>
        <p:spPr>
          <a:xfrm>
            <a:off x="8215313" y="6286500"/>
            <a:ext cx="214312" cy="338138"/>
          </a:xfrm>
          <a:prstGeom prst="rect">
            <a:avLst/>
          </a:prstGeom>
          <a:solidFill>
            <a:schemeClr val="accent3"/>
          </a:solidFill>
        </p:spPr>
        <p:txBody>
          <a:bodyPr>
            <a:spAutoFit/>
          </a:bodyPr>
          <a:lstStyle/>
          <a:p>
            <a:pPr eaLnBrk="0" hangingPunct="0">
              <a:defRPr/>
            </a:pPr>
            <a:endParaRPr lang="en-AU" dirty="0">
              <a:ea typeface="ＭＳ Ｐゴシック" pitchFamily="16" charset="-128"/>
              <a:cs typeface="+mn-cs"/>
            </a:endParaRPr>
          </a:p>
        </p:txBody>
      </p:sp>
      <p:pic>
        <p:nvPicPr>
          <p:cNvPr id="6" name="Picture 5" descr="Crest_FRNSW_Colour_CMYK.png"/>
          <p:cNvPicPr>
            <a:picLocks noChangeAspect="1"/>
          </p:cNvPicPr>
          <p:nvPr/>
        </p:nvPicPr>
        <p:blipFill>
          <a:blip r:embed="rId3" cstate="print"/>
          <a:stretch>
            <a:fillRect/>
          </a:stretch>
        </p:blipFill>
        <p:spPr>
          <a:xfrm>
            <a:off x="8225192" y="103165"/>
            <a:ext cx="678633" cy="805555"/>
          </a:xfrm>
          <a:prstGeom prst="rect">
            <a:avLst/>
          </a:prstGeom>
          <a:effectLst>
            <a:outerShdw blurRad="50800" dist="38100" dir="2700000" algn="tl" rotWithShape="0">
              <a:prstClr val="black">
                <a:alpha val="40000"/>
              </a:prstClr>
            </a:outerShdw>
          </a:effectLst>
        </p:spPr>
      </p:pic>
      <p:pic>
        <p:nvPicPr>
          <p:cNvPr id="25601" name="Picture 1" descr="C:\Users\han30200\Desktop\Untitled-1.png"/>
          <p:cNvPicPr>
            <a:picLocks noChangeAspect="1" noChangeArrowheads="1"/>
          </p:cNvPicPr>
          <p:nvPr/>
        </p:nvPicPr>
        <p:blipFill>
          <a:blip r:embed="rId4" cstate="print"/>
          <a:srcRect r="12149"/>
          <a:stretch>
            <a:fillRect/>
          </a:stretch>
        </p:blipFill>
        <p:spPr bwMode="auto">
          <a:xfrm>
            <a:off x="0" y="6165304"/>
            <a:ext cx="9144000" cy="692696"/>
          </a:xfrm>
          <a:prstGeom prst="rect">
            <a:avLst/>
          </a:prstGeom>
          <a:noFill/>
        </p:spPr>
      </p:pic>
      <p:sp>
        <p:nvSpPr>
          <p:cNvPr id="10" name="Text Box 4"/>
          <p:cNvSpPr txBox="1">
            <a:spLocks noChangeArrowheads="1"/>
          </p:cNvSpPr>
          <p:nvPr/>
        </p:nvSpPr>
        <p:spPr bwMode="auto">
          <a:xfrm>
            <a:off x="503040" y="980728"/>
            <a:ext cx="8640960" cy="6555641"/>
          </a:xfrm>
          <a:prstGeom prst="rect">
            <a:avLst/>
          </a:prstGeom>
          <a:noFill/>
          <a:ln w="9525">
            <a:noFill/>
            <a:miter lim="800000"/>
            <a:headEnd/>
            <a:tailEnd/>
          </a:ln>
        </p:spPr>
        <p:txBody>
          <a:bodyPr wrap="square">
            <a:spAutoFit/>
          </a:bodyPr>
          <a:lstStyle/>
          <a:p>
            <a:pPr eaLnBrk="1" hangingPunct="1"/>
            <a:endParaRPr lang="en-AU" sz="2800" baseline="0" dirty="0" smtClean="0">
              <a:solidFill>
                <a:srgbClr val="143880"/>
              </a:solidFill>
              <a:latin typeface="Arial Black" pitchFamily="34" charset="0"/>
              <a:ea typeface="ＭＳ Ｐゴシック" charset="-128"/>
            </a:endParaRPr>
          </a:p>
          <a:p>
            <a:pPr eaLnBrk="1" hangingPunct="1"/>
            <a:endParaRPr lang="en-AU" sz="2800" baseline="0" dirty="0" smtClean="0">
              <a:solidFill>
                <a:srgbClr val="143880"/>
              </a:solidFill>
              <a:latin typeface="Arial Black" pitchFamily="34" charset="0"/>
              <a:ea typeface="ＭＳ Ｐゴシック" charset="-128"/>
            </a:endParaRPr>
          </a:p>
          <a:p>
            <a:pPr lvl="1">
              <a:buFont typeface="Arial" pitchFamily="34" charset="0"/>
              <a:buChar char="•"/>
            </a:pPr>
            <a:r>
              <a:rPr lang="en-AU" sz="2800" baseline="0" dirty="0" smtClean="0">
                <a:solidFill>
                  <a:srgbClr val="143880"/>
                </a:solidFill>
                <a:latin typeface="Arial Black" pitchFamily="34" charset="0"/>
                <a:ea typeface="ＭＳ Ｐゴシック" charset="-128"/>
              </a:rPr>
              <a:t> </a:t>
            </a:r>
            <a:r>
              <a:rPr lang="en-AU" sz="2800" baseline="0" dirty="0" smtClean="0">
                <a:solidFill>
                  <a:srgbClr val="143880"/>
                </a:solidFill>
                <a:latin typeface="+mn-lt"/>
                <a:ea typeface="ＭＳ Ｐゴシック" charset="-128"/>
              </a:rPr>
              <a:t>Human cost</a:t>
            </a:r>
          </a:p>
          <a:p>
            <a:pPr lvl="1"/>
            <a:endParaRPr lang="en-AU" sz="2800" baseline="0" dirty="0" smtClean="0">
              <a:solidFill>
                <a:srgbClr val="143880"/>
              </a:solidFill>
              <a:latin typeface="+mn-lt"/>
              <a:ea typeface="ＭＳ Ｐゴシック" charset="-128"/>
            </a:endParaRPr>
          </a:p>
          <a:p>
            <a:pPr lvl="1">
              <a:buFont typeface="Arial" pitchFamily="34" charset="0"/>
              <a:buChar char="•"/>
            </a:pPr>
            <a:r>
              <a:rPr lang="en-AU" sz="2800" baseline="0" dirty="0" smtClean="0">
                <a:solidFill>
                  <a:srgbClr val="143880"/>
                </a:solidFill>
                <a:latin typeface="+mn-lt"/>
                <a:ea typeface="ＭＳ Ｐゴシック" charset="-128"/>
              </a:rPr>
              <a:t> Community cost</a:t>
            </a:r>
          </a:p>
          <a:p>
            <a:pPr lvl="1"/>
            <a:endParaRPr lang="en-AU" sz="2800" baseline="0" dirty="0" smtClean="0">
              <a:solidFill>
                <a:srgbClr val="143880"/>
              </a:solidFill>
              <a:latin typeface="+mn-lt"/>
              <a:ea typeface="ＭＳ Ｐゴシック" charset="-128"/>
            </a:endParaRPr>
          </a:p>
          <a:p>
            <a:pPr lvl="1">
              <a:buFont typeface="Arial" pitchFamily="34" charset="0"/>
              <a:buChar char="•"/>
            </a:pPr>
            <a:r>
              <a:rPr lang="en-AU" sz="2800" baseline="0" dirty="0" smtClean="0">
                <a:solidFill>
                  <a:srgbClr val="143880"/>
                </a:solidFill>
                <a:latin typeface="+mn-lt"/>
                <a:ea typeface="ＭＳ Ｐゴシック" charset="-128"/>
              </a:rPr>
              <a:t> Environmental cost</a:t>
            </a:r>
          </a:p>
          <a:p>
            <a:pPr lvl="1"/>
            <a:endParaRPr lang="en-AU" sz="2800" baseline="0" dirty="0" smtClean="0">
              <a:solidFill>
                <a:srgbClr val="143880"/>
              </a:solidFill>
              <a:latin typeface="+mn-lt"/>
              <a:ea typeface="ＭＳ Ｐゴシック" charset="-128"/>
            </a:endParaRPr>
          </a:p>
          <a:p>
            <a:pPr lvl="1">
              <a:buFont typeface="Arial" pitchFamily="34" charset="0"/>
              <a:buChar char="•"/>
            </a:pPr>
            <a:r>
              <a:rPr lang="en-AU" sz="2800" baseline="0" dirty="0" smtClean="0">
                <a:solidFill>
                  <a:srgbClr val="143880"/>
                </a:solidFill>
                <a:latin typeface="+mn-lt"/>
                <a:ea typeface="ＭＳ Ｐゴシック" charset="-128"/>
              </a:rPr>
              <a:t> Business cost</a:t>
            </a:r>
          </a:p>
          <a:p>
            <a:pPr lvl="1"/>
            <a:endParaRPr lang="en-AU" sz="2800" baseline="0" dirty="0" smtClean="0">
              <a:solidFill>
                <a:srgbClr val="143880"/>
              </a:solidFill>
              <a:latin typeface="Arial Black" pitchFamily="34" charset="0"/>
              <a:ea typeface="ＭＳ Ｐゴシック" charset="-128"/>
            </a:endParaRPr>
          </a:p>
          <a:p>
            <a:pPr lvl="1">
              <a:buFont typeface="Arial" pitchFamily="34" charset="0"/>
              <a:buChar char="•"/>
            </a:pPr>
            <a:endParaRPr lang="en-AU" sz="2800" baseline="0" dirty="0" smtClean="0">
              <a:solidFill>
                <a:srgbClr val="143880"/>
              </a:solidFill>
              <a:latin typeface="Arial Black" pitchFamily="34" charset="0"/>
              <a:ea typeface="ＭＳ Ｐゴシック" charset="-128"/>
            </a:endParaRPr>
          </a:p>
          <a:p>
            <a:pPr lvl="1"/>
            <a:endParaRPr lang="en-AU" sz="2800" baseline="0" dirty="0" smtClean="0">
              <a:solidFill>
                <a:srgbClr val="143880"/>
              </a:solidFill>
              <a:latin typeface="Arial Black" pitchFamily="34" charset="0"/>
              <a:ea typeface="ＭＳ Ｐゴシック" charset="-128"/>
            </a:endParaRPr>
          </a:p>
          <a:p>
            <a:pPr lvl="1">
              <a:buFont typeface="Arial" pitchFamily="34" charset="0"/>
              <a:buChar char="•"/>
            </a:pPr>
            <a:endParaRPr lang="en-AU" sz="2800" baseline="0" dirty="0" smtClean="0">
              <a:solidFill>
                <a:srgbClr val="143880"/>
              </a:solidFill>
              <a:latin typeface="Arial Black" pitchFamily="34" charset="0"/>
              <a:ea typeface="ＭＳ Ｐゴシック" charset="-128"/>
            </a:endParaRPr>
          </a:p>
          <a:p>
            <a:pPr eaLnBrk="1" hangingPunct="1">
              <a:buFont typeface="Arial" pitchFamily="34" charset="0"/>
              <a:buChar char="•"/>
            </a:pPr>
            <a:endParaRPr lang="en-AU" sz="2800" baseline="0" dirty="0" smtClean="0">
              <a:solidFill>
                <a:srgbClr val="143880"/>
              </a:solidFill>
              <a:latin typeface="Arial Black" pitchFamily="34" charset="0"/>
              <a:ea typeface="ＭＳ Ｐゴシック" charset="-128"/>
            </a:endParaRPr>
          </a:p>
          <a:p>
            <a:pPr eaLnBrk="1" hangingPunct="1">
              <a:buFont typeface="Arial" pitchFamily="34" charset="0"/>
              <a:buChar char="•"/>
            </a:pPr>
            <a:endParaRPr lang="en-AU" sz="2800" baseline="0" dirty="0" smtClean="0">
              <a:solidFill>
                <a:srgbClr val="143880"/>
              </a:solidFill>
              <a:latin typeface="Arial Black" pitchFamily="34" charset="0"/>
              <a:ea typeface="ＭＳ Ｐゴシック" charset="-128"/>
            </a:endParaRPr>
          </a:p>
        </p:txBody>
      </p:sp>
      <p:pic>
        <p:nvPicPr>
          <p:cNvPr id="8" name="Picture 7" descr="DSC00742.JPG"/>
          <p:cNvPicPr>
            <a:picLocks noChangeAspect="1"/>
          </p:cNvPicPr>
          <p:nvPr/>
        </p:nvPicPr>
        <p:blipFill>
          <a:blip r:embed="rId5" cstate="print"/>
          <a:stretch>
            <a:fillRect/>
          </a:stretch>
        </p:blipFill>
        <p:spPr>
          <a:xfrm>
            <a:off x="4355976" y="1052736"/>
            <a:ext cx="4788024" cy="51125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1052736"/>
          </a:xfrm>
          <a:prstGeom prst="rect">
            <a:avLst/>
          </a:prstGeom>
          <a:solidFill>
            <a:srgbClr val="D52B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25000" dirty="0" smtClean="0">
              <a:ln>
                <a:noFill/>
              </a:ln>
              <a:solidFill>
                <a:schemeClr val="tx1"/>
              </a:solidFill>
              <a:effectLst/>
              <a:latin typeface="Arial" charset="0"/>
              <a:ea typeface="ＭＳ Ｐゴシック" pitchFamily="16" charset="-128"/>
            </a:endParaRPr>
          </a:p>
        </p:txBody>
      </p:sp>
      <p:sp>
        <p:nvSpPr>
          <p:cNvPr id="18433" name="Rectangle 19"/>
          <p:cNvSpPr>
            <a:spLocks noGrp="1" noChangeArrowheads="1"/>
          </p:cNvSpPr>
          <p:nvPr>
            <p:ph type="title"/>
          </p:nvPr>
        </p:nvSpPr>
        <p:spPr>
          <a:xfrm>
            <a:off x="395536" y="116632"/>
            <a:ext cx="7772400" cy="980728"/>
          </a:xfrm>
        </p:spPr>
        <p:txBody>
          <a:bodyPr/>
          <a:lstStyle/>
          <a:p>
            <a:pPr algn="l" eaLnBrk="1" hangingPunct="1"/>
            <a:r>
              <a:rPr lang="en-US" sz="2800" b="1" dirty="0" smtClean="0">
                <a:solidFill>
                  <a:schemeClr val="bg1"/>
                </a:solidFill>
              </a:rPr>
              <a:t>Prevention </a:t>
            </a:r>
            <a:endParaRPr lang="en-US" sz="2000" dirty="0" smtClean="0">
              <a:solidFill>
                <a:schemeClr val="bg1"/>
              </a:solidFill>
            </a:endParaRPr>
          </a:p>
        </p:txBody>
      </p:sp>
      <p:sp>
        <p:nvSpPr>
          <p:cNvPr id="7" name="TextBox 6"/>
          <p:cNvSpPr txBox="1"/>
          <p:nvPr/>
        </p:nvSpPr>
        <p:spPr>
          <a:xfrm>
            <a:off x="8215313" y="6286500"/>
            <a:ext cx="214312" cy="338138"/>
          </a:xfrm>
          <a:prstGeom prst="rect">
            <a:avLst/>
          </a:prstGeom>
          <a:solidFill>
            <a:schemeClr val="accent3"/>
          </a:solidFill>
        </p:spPr>
        <p:txBody>
          <a:bodyPr>
            <a:spAutoFit/>
          </a:bodyPr>
          <a:lstStyle/>
          <a:p>
            <a:pPr eaLnBrk="0" hangingPunct="0">
              <a:defRPr/>
            </a:pPr>
            <a:endParaRPr lang="en-AU" dirty="0">
              <a:ea typeface="ＭＳ Ｐゴシック" pitchFamily="16" charset="-128"/>
              <a:cs typeface="+mn-cs"/>
            </a:endParaRPr>
          </a:p>
        </p:txBody>
      </p:sp>
      <p:pic>
        <p:nvPicPr>
          <p:cNvPr id="6" name="Picture 5" descr="Crest_FRNSW_Colour_CMYK.png"/>
          <p:cNvPicPr>
            <a:picLocks noChangeAspect="1"/>
          </p:cNvPicPr>
          <p:nvPr/>
        </p:nvPicPr>
        <p:blipFill>
          <a:blip r:embed="rId3" cstate="print"/>
          <a:stretch>
            <a:fillRect/>
          </a:stretch>
        </p:blipFill>
        <p:spPr>
          <a:xfrm>
            <a:off x="8225192" y="103165"/>
            <a:ext cx="678633" cy="805555"/>
          </a:xfrm>
          <a:prstGeom prst="rect">
            <a:avLst/>
          </a:prstGeom>
          <a:effectLst>
            <a:outerShdw blurRad="50800" dist="38100" dir="2700000" algn="tl" rotWithShape="0">
              <a:prstClr val="black">
                <a:alpha val="40000"/>
              </a:prstClr>
            </a:outerShdw>
          </a:effectLst>
        </p:spPr>
      </p:pic>
      <p:pic>
        <p:nvPicPr>
          <p:cNvPr id="25601" name="Picture 1" descr="C:\Users\han30200\Desktop\Untitled-1.png"/>
          <p:cNvPicPr>
            <a:picLocks noChangeAspect="1" noChangeArrowheads="1"/>
          </p:cNvPicPr>
          <p:nvPr/>
        </p:nvPicPr>
        <p:blipFill>
          <a:blip r:embed="rId4" cstate="print"/>
          <a:srcRect r="12149"/>
          <a:stretch>
            <a:fillRect/>
          </a:stretch>
        </p:blipFill>
        <p:spPr bwMode="auto">
          <a:xfrm>
            <a:off x="0" y="6165304"/>
            <a:ext cx="9144000" cy="692696"/>
          </a:xfrm>
          <a:prstGeom prst="rect">
            <a:avLst/>
          </a:prstGeom>
          <a:noFill/>
        </p:spPr>
      </p:pic>
      <p:sp>
        <p:nvSpPr>
          <p:cNvPr id="10" name="Text Box 4"/>
          <p:cNvSpPr txBox="1">
            <a:spLocks noChangeArrowheads="1"/>
          </p:cNvSpPr>
          <p:nvPr/>
        </p:nvSpPr>
        <p:spPr bwMode="auto">
          <a:xfrm>
            <a:off x="323528" y="1124745"/>
            <a:ext cx="8640960" cy="4062651"/>
          </a:xfrm>
          <a:prstGeom prst="rect">
            <a:avLst/>
          </a:prstGeom>
          <a:noFill/>
          <a:ln w="9525">
            <a:noFill/>
            <a:miter lim="800000"/>
            <a:headEnd/>
            <a:tailEnd/>
          </a:ln>
        </p:spPr>
        <p:txBody>
          <a:bodyPr wrap="square">
            <a:spAutoFit/>
          </a:bodyPr>
          <a:lstStyle/>
          <a:p>
            <a:pPr eaLnBrk="1" hangingPunct="1">
              <a:buFont typeface="Arial" pitchFamily="34" charset="0"/>
              <a:buChar char="•"/>
            </a:pPr>
            <a:r>
              <a:rPr lang="en-AU" sz="3000" baseline="0" dirty="0" smtClean="0">
                <a:solidFill>
                  <a:schemeClr val="bg2">
                    <a:lumMod val="50000"/>
                  </a:schemeClr>
                </a:solidFill>
                <a:latin typeface="Arial Black" pitchFamily="34" charset="0"/>
                <a:ea typeface="ＭＳ Ｐゴシック" charset="-128"/>
              </a:rPr>
              <a:t> </a:t>
            </a:r>
            <a:r>
              <a:rPr lang="en-AU" baseline="0" dirty="0" smtClean="0">
                <a:solidFill>
                  <a:srgbClr val="143880"/>
                </a:solidFill>
                <a:latin typeface="+mn-lt"/>
                <a:ea typeface="ＭＳ Ｐゴシック" charset="-128"/>
              </a:rPr>
              <a:t>How does prevention become a priority? </a:t>
            </a:r>
          </a:p>
          <a:p>
            <a:pPr eaLnBrk="1" hangingPunct="1"/>
            <a:r>
              <a:rPr lang="en-AU" baseline="0" dirty="0" smtClean="0">
                <a:solidFill>
                  <a:srgbClr val="143880"/>
                </a:solidFill>
                <a:latin typeface="+mn-lt"/>
                <a:ea typeface="ＭＳ Ｐゴシック" charset="-128"/>
              </a:rPr>
              <a:t>	a) Personal impact, injured lost loved one</a:t>
            </a:r>
          </a:p>
          <a:p>
            <a:pPr eaLnBrk="1" hangingPunct="1"/>
            <a:r>
              <a:rPr lang="en-AU" baseline="0" dirty="0" smtClean="0">
                <a:solidFill>
                  <a:srgbClr val="143880"/>
                </a:solidFill>
                <a:latin typeface="+mn-lt"/>
                <a:ea typeface="ＭＳ Ｐゴシック" charset="-128"/>
              </a:rPr>
              <a:t>	b) Cost, lose of business</a:t>
            </a:r>
          </a:p>
          <a:p>
            <a:pPr eaLnBrk="1" hangingPunct="1"/>
            <a:r>
              <a:rPr lang="en-AU" baseline="0" dirty="0" smtClean="0">
                <a:solidFill>
                  <a:srgbClr val="143880"/>
                </a:solidFill>
                <a:latin typeface="+mn-lt"/>
                <a:ea typeface="ＭＳ Ｐゴシック" charset="-128"/>
              </a:rPr>
              <a:t>	c) Prosecuted</a:t>
            </a:r>
          </a:p>
          <a:p>
            <a:pPr eaLnBrk="1" hangingPunct="1"/>
            <a:r>
              <a:rPr lang="en-AU" baseline="0" dirty="0" smtClean="0">
                <a:solidFill>
                  <a:srgbClr val="143880"/>
                </a:solidFill>
                <a:latin typeface="+mn-lt"/>
                <a:ea typeface="ＭＳ Ｐゴシック" charset="-128"/>
              </a:rPr>
              <a:t>	d) </a:t>
            </a:r>
            <a:r>
              <a:rPr lang="en-AU" baseline="0" dirty="0" smtClean="0">
                <a:solidFill>
                  <a:srgbClr val="143880"/>
                </a:solidFill>
                <a:latin typeface="+mn-lt"/>
                <a:ea typeface="ＭＳ Ｐゴシック" charset="-128"/>
              </a:rPr>
              <a:t>Loss of faith in the industry by the community</a:t>
            </a:r>
            <a:endParaRPr lang="en-AU" baseline="0" dirty="0" smtClean="0">
              <a:solidFill>
                <a:srgbClr val="143880"/>
              </a:solidFill>
              <a:latin typeface="+mn-lt"/>
              <a:ea typeface="ＭＳ Ｐゴシック" charset="-128"/>
            </a:endParaRPr>
          </a:p>
          <a:p>
            <a:pPr eaLnBrk="1" hangingPunct="1"/>
            <a:endParaRPr lang="en-AU" baseline="0" dirty="0" smtClean="0">
              <a:solidFill>
                <a:srgbClr val="143880"/>
              </a:solidFill>
              <a:latin typeface="+mn-lt"/>
              <a:ea typeface="ＭＳ Ｐゴシック" charset="-128"/>
            </a:endParaRPr>
          </a:p>
          <a:p>
            <a:pPr marL="457200" lvl="4">
              <a:buFont typeface="Arial" pitchFamily="34" charset="0"/>
              <a:buChar char="•"/>
            </a:pPr>
            <a:endParaRPr lang="en-AU" baseline="0" dirty="0" smtClean="0">
              <a:solidFill>
                <a:srgbClr val="143880"/>
              </a:solidFill>
              <a:latin typeface="+mn-lt"/>
              <a:ea typeface="ＭＳ Ｐゴシック" charset="-128"/>
            </a:endParaRPr>
          </a:p>
          <a:p>
            <a:pPr marL="0" lvl="2">
              <a:buFont typeface="Arial" pitchFamily="34" charset="0"/>
              <a:buChar char="•"/>
            </a:pPr>
            <a:endParaRPr lang="en-AU" sz="2800" baseline="0" dirty="0" smtClean="0">
              <a:solidFill>
                <a:srgbClr val="143880"/>
              </a:solidFill>
              <a:latin typeface="Arial Black" pitchFamily="34" charset="0"/>
              <a:ea typeface="ＭＳ Ｐゴシック" charset="-128"/>
            </a:endParaRPr>
          </a:p>
          <a:p>
            <a:pPr eaLnBrk="1" hangingPunct="1">
              <a:buFont typeface="Arial" pitchFamily="34" charset="0"/>
              <a:buChar char="•"/>
            </a:pPr>
            <a:endParaRPr lang="en-AU" sz="2800" baseline="0" dirty="0" smtClean="0">
              <a:solidFill>
                <a:srgbClr val="143880"/>
              </a:solidFill>
              <a:latin typeface="Arial Black" pitchFamily="34" charset="0"/>
              <a:ea typeface="ＭＳ Ｐゴシック" charset="-128"/>
            </a:endParaRPr>
          </a:p>
          <a:p>
            <a:pPr eaLnBrk="1" hangingPunct="1">
              <a:buFont typeface="Arial" pitchFamily="34" charset="0"/>
              <a:buChar char="•"/>
            </a:pPr>
            <a:endParaRPr lang="en-AU" sz="2800" baseline="0" dirty="0" smtClean="0">
              <a:solidFill>
                <a:srgbClr val="143880"/>
              </a:solidFill>
              <a:latin typeface="Arial Black" pitchFamily="34" charset="0"/>
              <a:ea typeface="ＭＳ Ｐゴシック" charset="-128"/>
            </a:endParaRPr>
          </a:p>
        </p:txBody>
      </p:sp>
      <p:pic>
        <p:nvPicPr>
          <p:cNvPr id="8" name="Picture 4"/>
          <p:cNvPicPr>
            <a:picLocks noChangeAspect="1" noChangeArrowheads="1"/>
          </p:cNvPicPr>
          <p:nvPr/>
        </p:nvPicPr>
        <p:blipFill>
          <a:blip r:embed="rId5" cstate="print"/>
          <a:srcRect/>
          <a:stretch>
            <a:fillRect/>
          </a:stretch>
        </p:blipFill>
        <p:spPr bwMode="auto">
          <a:xfrm>
            <a:off x="0" y="3284983"/>
            <a:ext cx="9144000" cy="30237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1052736"/>
          </a:xfrm>
          <a:prstGeom prst="rect">
            <a:avLst/>
          </a:prstGeom>
          <a:solidFill>
            <a:srgbClr val="D52B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25000" dirty="0" smtClean="0">
              <a:ln>
                <a:noFill/>
              </a:ln>
              <a:solidFill>
                <a:schemeClr val="tx1"/>
              </a:solidFill>
              <a:effectLst/>
              <a:latin typeface="Arial" charset="0"/>
              <a:ea typeface="ＭＳ Ｐゴシック" pitchFamily="16" charset="-128"/>
            </a:endParaRPr>
          </a:p>
        </p:txBody>
      </p:sp>
      <p:sp>
        <p:nvSpPr>
          <p:cNvPr id="18433" name="Rectangle 19"/>
          <p:cNvSpPr>
            <a:spLocks noGrp="1" noChangeArrowheads="1"/>
          </p:cNvSpPr>
          <p:nvPr>
            <p:ph type="title"/>
          </p:nvPr>
        </p:nvSpPr>
        <p:spPr>
          <a:xfrm>
            <a:off x="395536" y="116632"/>
            <a:ext cx="7772400" cy="980728"/>
          </a:xfrm>
        </p:spPr>
        <p:txBody>
          <a:bodyPr/>
          <a:lstStyle/>
          <a:p>
            <a:pPr algn="l" eaLnBrk="1" hangingPunct="1"/>
            <a:r>
              <a:rPr lang="en-US" sz="2800" b="1" dirty="0" smtClean="0">
                <a:solidFill>
                  <a:schemeClr val="bg1"/>
                </a:solidFill>
              </a:rPr>
              <a:t>Challenges for Our Leaders</a:t>
            </a:r>
            <a:endParaRPr lang="en-US" sz="2000" dirty="0" smtClean="0">
              <a:solidFill>
                <a:schemeClr val="bg1"/>
              </a:solidFill>
            </a:endParaRPr>
          </a:p>
        </p:txBody>
      </p:sp>
      <p:sp>
        <p:nvSpPr>
          <p:cNvPr id="7" name="TextBox 6"/>
          <p:cNvSpPr txBox="1"/>
          <p:nvPr/>
        </p:nvSpPr>
        <p:spPr>
          <a:xfrm>
            <a:off x="8215313" y="6286500"/>
            <a:ext cx="214312" cy="338138"/>
          </a:xfrm>
          <a:prstGeom prst="rect">
            <a:avLst/>
          </a:prstGeom>
          <a:solidFill>
            <a:schemeClr val="accent3"/>
          </a:solidFill>
        </p:spPr>
        <p:txBody>
          <a:bodyPr>
            <a:spAutoFit/>
          </a:bodyPr>
          <a:lstStyle/>
          <a:p>
            <a:pPr eaLnBrk="0" hangingPunct="0">
              <a:defRPr/>
            </a:pPr>
            <a:endParaRPr lang="en-AU" dirty="0">
              <a:ea typeface="ＭＳ Ｐゴシック" pitchFamily="16" charset="-128"/>
              <a:cs typeface="+mn-cs"/>
            </a:endParaRPr>
          </a:p>
        </p:txBody>
      </p:sp>
      <p:pic>
        <p:nvPicPr>
          <p:cNvPr id="6" name="Picture 5" descr="Crest_FRNSW_Colour_CMYK.png"/>
          <p:cNvPicPr>
            <a:picLocks noChangeAspect="1"/>
          </p:cNvPicPr>
          <p:nvPr/>
        </p:nvPicPr>
        <p:blipFill>
          <a:blip r:embed="rId3" cstate="print"/>
          <a:stretch>
            <a:fillRect/>
          </a:stretch>
        </p:blipFill>
        <p:spPr>
          <a:xfrm>
            <a:off x="8225192" y="103165"/>
            <a:ext cx="678633" cy="805555"/>
          </a:xfrm>
          <a:prstGeom prst="rect">
            <a:avLst/>
          </a:prstGeom>
          <a:effectLst>
            <a:outerShdw blurRad="50800" dist="38100" dir="2700000" algn="tl" rotWithShape="0">
              <a:prstClr val="black">
                <a:alpha val="40000"/>
              </a:prstClr>
            </a:outerShdw>
          </a:effectLst>
        </p:spPr>
      </p:pic>
      <p:pic>
        <p:nvPicPr>
          <p:cNvPr id="25601" name="Picture 1" descr="C:\Users\han30200\Desktop\Untitled-1.png"/>
          <p:cNvPicPr>
            <a:picLocks noChangeAspect="1" noChangeArrowheads="1"/>
          </p:cNvPicPr>
          <p:nvPr/>
        </p:nvPicPr>
        <p:blipFill>
          <a:blip r:embed="rId4" cstate="print"/>
          <a:srcRect r="12149"/>
          <a:stretch>
            <a:fillRect/>
          </a:stretch>
        </p:blipFill>
        <p:spPr bwMode="auto">
          <a:xfrm>
            <a:off x="0" y="6165304"/>
            <a:ext cx="9144000" cy="692696"/>
          </a:xfrm>
          <a:prstGeom prst="rect">
            <a:avLst/>
          </a:prstGeom>
          <a:noFill/>
        </p:spPr>
      </p:pic>
      <p:sp>
        <p:nvSpPr>
          <p:cNvPr id="10" name="Text Box 4"/>
          <p:cNvSpPr txBox="1">
            <a:spLocks noChangeArrowheads="1"/>
          </p:cNvSpPr>
          <p:nvPr/>
        </p:nvSpPr>
        <p:spPr bwMode="auto">
          <a:xfrm>
            <a:off x="0" y="1412776"/>
            <a:ext cx="9144000" cy="2246769"/>
          </a:xfrm>
          <a:prstGeom prst="rect">
            <a:avLst/>
          </a:prstGeom>
          <a:noFill/>
          <a:ln w="9525">
            <a:noFill/>
            <a:miter lim="800000"/>
            <a:headEnd/>
            <a:tailEnd/>
          </a:ln>
        </p:spPr>
        <p:txBody>
          <a:bodyPr wrap="square">
            <a:spAutoFit/>
          </a:bodyPr>
          <a:lstStyle/>
          <a:p>
            <a:pPr marL="895350" indent="-352425" eaLnBrk="1" hangingPunct="1">
              <a:buFont typeface="Arial" pitchFamily="34" charset="0"/>
              <a:buChar char="•"/>
            </a:pPr>
            <a:r>
              <a:rPr lang="en-AU" sz="2800" baseline="0" dirty="0" smtClean="0">
                <a:solidFill>
                  <a:srgbClr val="143880"/>
                </a:solidFill>
                <a:latin typeface="+mn-lt"/>
                <a:ea typeface="ＭＳ Ｐゴシック" charset="-128"/>
              </a:rPr>
              <a:t>Drive Prevention </a:t>
            </a:r>
          </a:p>
          <a:p>
            <a:pPr marL="1352550" lvl="1" indent="-352425">
              <a:buFont typeface="Arial" pitchFamily="34" charset="0"/>
              <a:buChar char="•"/>
            </a:pPr>
            <a:r>
              <a:rPr lang="en-AU" sz="2800" baseline="0" dirty="0" smtClean="0">
                <a:solidFill>
                  <a:srgbClr val="143880"/>
                </a:solidFill>
                <a:latin typeface="+mn-lt"/>
                <a:ea typeface="ＭＳ Ｐゴシック" charset="-128"/>
              </a:rPr>
              <a:t>Accept initial cost for long term benefits</a:t>
            </a:r>
          </a:p>
          <a:p>
            <a:pPr marL="1352550" lvl="1" indent="-352425">
              <a:buFont typeface="Arial" pitchFamily="34" charset="0"/>
              <a:buChar char="•"/>
            </a:pPr>
            <a:r>
              <a:rPr lang="en-AU" sz="2800" baseline="0" dirty="0" smtClean="0">
                <a:solidFill>
                  <a:srgbClr val="143880"/>
                </a:solidFill>
                <a:latin typeface="+mn-lt"/>
                <a:ea typeface="ＭＳ Ｐゴシック" charset="-128"/>
              </a:rPr>
              <a:t>Lead the change with the vision. </a:t>
            </a:r>
            <a:endParaRPr lang="en-AU" sz="2800" baseline="0" dirty="0" smtClean="0">
              <a:solidFill>
                <a:srgbClr val="143880"/>
              </a:solidFill>
              <a:latin typeface="Arial Black" pitchFamily="34" charset="0"/>
              <a:ea typeface="ＭＳ Ｐゴシック" charset="-128"/>
            </a:endParaRPr>
          </a:p>
          <a:p>
            <a:pPr eaLnBrk="1" hangingPunct="1">
              <a:buFont typeface="Arial" pitchFamily="34" charset="0"/>
              <a:buChar char="•"/>
            </a:pPr>
            <a:endParaRPr lang="en-AU" sz="2800" baseline="0" dirty="0" smtClean="0">
              <a:solidFill>
                <a:srgbClr val="143880"/>
              </a:solidFill>
              <a:latin typeface="Arial Black" pitchFamily="34" charset="0"/>
              <a:ea typeface="ＭＳ Ｐゴシック" charset="-128"/>
            </a:endParaRPr>
          </a:p>
          <a:p>
            <a:pPr lvl="1">
              <a:buFont typeface="Arial" pitchFamily="34" charset="0"/>
              <a:buChar char="•"/>
            </a:pPr>
            <a:endParaRPr lang="en-AU" sz="2800" baseline="0" dirty="0" smtClean="0">
              <a:solidFill>
                <a:srgbClr val="143880"/>
              </a:solidFill>
              <a:latin typeface="Arial Black" pitchFamily="34" charset="0"/>
              <a:ea typeface="ＭＳ Ｐゴシック" charset="-128"/>
            </a:endParaRPr>
          </a:p>
        </p:txBody>
      </p:sp>
      <p:pic>
        <p:nvPicPr>
          <p:cNvPr id="11" name="Picture 10"/>
          <p:cNvPicPr>
            <a:picLocks noChangeAspect="1" noChangeArrowheads="1"/>
          </p:cNvPicPr>
          <p:nvPr/>
        </p:nvPicPr>
        <p:blipFill>
          <a:blip r:embed="rId5" cstate="print"/>
          <a:srcRect/>
          <a:stretch>
            <a:fillRect/>
          </a:stretch>
        </p:blipFill>
        <p:spPr bwMode="auto">
          <a:xfrm>
            <a:off x="0" y="2708920"/>
            <a:ext cx="9144000" cy="34772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1052736"/>
          </a:xfrm>
          <a:prstGeom prst="rect">
            <a:avLst/>
          </a:prstGeom>
          <a:solidFill>
            <a:srgbClr val="D52B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25000" dirty="0" smtClean="0">
              <a:ln>
                <a:noFill/>
              </a:ln>
              <a:solidFill>
                <a:schemeClr val="tx1"/>
              </a:solidFill>
              <a:effectLst/>
              <a:latin typeface="Arial" charset="0"/>
              <a:ea typeface="ＭＳ Ｐゴシック" pitchFamily="16" charset="-128"/>
            </a:endParaRPr>
          </a:p>
        </p:txBody>
      </p:sp>
      <p:sp>
        <p:nvSpPr>
          <p:cNvPr id="18433" name="Rectangle 19"/>
          <p:cNvSpPr>
            <a:spLocks noGrp="1" noChangeArrowheads="1"/>
          </p:cNvSpPr>
          <p:nvPr>
            <p:ph type="title"/>
          </p:nvPr>
        </p:nvSpPr>
        <p:spPr>
          <a:xfrm>
            <a:off x="395536" y="116632"/>
            <a:ext cx="7772400" cy="980728"/>
          </a:xfrm>
        </p:spPr>
        <p:txBody>
          <a:bodyPr/>
          <a:lstStyle/>
          <a:p>
            <a:pPr algn="l" eaLnBrk="1" hangingPunct="1"/>
            <a:r>
              <a:rPr lang="en-US" sz="2800" b="1" dirty="0" smtClean="0">
                <a:solidFill>
                  <a:schemeClr val="bg1"/>
                </a:solidFill>
              </a:rPr>
              <a:t>Change is Happening.  </a:t>
            </a:r>
            <a:endParaRPr lang="en-US" sz="2000" dirty="0" smtClean="0">
              <a:solidFill>
                <a:schemeClr val="bg1"/>
              </a:solidFill>
            </a:endParaRPr>
          </a:p>
        </p:txBody>
      </p:sp>
      <p:sp>
        <p:nvSpPr>
          <p:cNvPr id="7" name="TextBox 6"/>
          <p:cNvSpPr txBox="1"/>
          <p:nvPr/>
        </p:nvSpPr>
        <p:spPr>
          <a:xfrm>
            <a:off x="8215313" y="6286500"/>
            <a:ext cx="214312" cy="338138"/>
          </a:xfrm>
          <a:prstGeom prst="rect">
            <a:avLst/>
          </a:prstGeom>
          <a:solidFill>
            <a:schemeClr val="accent3"/>
          </a:solidFill>
        </p:spPr>
        <p:txBody>
          <a:bodyPr>
            <a:spAutoFit/>
          </a:bodyPr>
          <a:lstStyle/>
          <a:p>
            <a:pPr eaLnBrk="0" hangingPunct="0">
              <a:defRPr/>
            </a:pPr>
            <a:endParaRPr lang="en-AU" dirty="0">
              <a:ea typeface="ＭＳ Ｐゴシック" pitchFamily="16" charset="-128"/>
              <a:cs typeface="+mn-cs"/>
            </a:endParaRPr>
          </a:p>
        </p:txBody>
      </p:sp>
      <p:pic>
        <p:nvPicPr>
          <p:cNvPr id="6" name="Picture 5" descr="Crest_FRNSW_Colour_CMYK.png"/>
          <p:cNvPicPr>
            <a:picLocks noChangeAspect="1"/>
          </p:cNvPicPr>
          <p:nvPr/>
        </p:nvPicPr>
        <p:blipFill>
          <a:blip r:embed="rId3" cstate="print"/>
          <a:stretch>
            <a:fillRect/>
          </a:stretch>
        </p:blipFill>
        <p:spPr>
          <a:xfrm>
            <a:off x="8225192" y="103165"/>
            <a:ext cx="678633" cy="805555"/>
          </a:xfrm>
          <a:prstGeom prst="rect">
            <a:avLst/>
          </a:prstGeom>
          <a:effectLst>
            <a:outerShdw blurRad="50800" dist="38100" dir="2700000" algn="tl" rotWithShape="0">
              <a:prstClr val="black">
                <a:alpha val="40000"/>
              </a:prstClr>
            </a:outerShdw>
          </a:effectLst>
        </p:spPr>
      </p:pic>
      <p:pic>
        <p:nvPicPr>
          <p:cNvPr id="25601" name="Picture 1" descr="C:\Users\han30200\Desktop\Untitled-1.png"/>
          <p:cNvPicPr>
            <a:picLocks noChangeAspect="1" noChangeArrowheads="1"/>
          </p:cNvPicPr>
          <p:nvPr/>
        </p:nvPicPr>
        <p:blipFill>
          <a:blip r:embed="rId4" cstate="print"/>
          <a:srcRect r="12149"/>
          <a:stretch>
            <a:fillRect/>
          </a:stretch>
        </p:blipFill>
        <p:spPr bwMode="auto">
          <a:xfrm>
            <a:off x="0" y="6165304"/>
            <a:ext cx="9144000" cy="692696"/>
          </a:xfrm>
          <a:prstGeom prst="rect">
            <a:avLst/>
          </a:prstGeom>
          <a:noFill/>
        </p:spPr>
      </p:pic>
      <p:sp>
        <p:nvSpPr>
          <p:cNvPr id="10" name="Text Box 4"/>
          <p:cNvSpPr txBox="1">
            <a:spLocks noChangeArrowheads="1"/>
          </p:cNvSpPr>
          <p:nvPr/>
        </p:nvSpPr>
        <p:spPr bwMode="auto">
          <a:xfrm>
            <a:off x="323528" y="1412776"/>
            <a:ext cx="8640960" cy="4862870"/>
          </a:xfrm>
          <a:prstGeom prst="rect">
            <a:avLst/>
          </a:prstGeom>
          <a:noFill/>
          <a:ln w="9525">
            <a:noFill/>
            <a:miter lim="800000"/>
            <a:headEnd/>
            <a:tailEnd/>
          </a:ln>
        </p:spPr>
        <p:txBody>
          <a:bodyPr wrap="square">
            <a:spAutoFit/>
          </a:bodyPr>
          <a:lstStyle/>
          <a:p>
            <a:pPr marL="542925" indent="-276225" eaLnBrk="1" hangingPunct="1">
              <a:buFont typeface="Arial" pitchFamily="34" charset="0"/>
              <a:buChar char="•"/>
            </a:pPr>
            <a:r>
              <a:rPr lang="en-AU" sz="3000" baseline="0" dirty="0" smtClean="0">
                <a:solidFill>
                  <a:schemeClr val="bg2">
                    <a:lumMod val="50000"/>
                  </a:schemeClr>
                </a:solidFill>
                <a:latin typeface="Arial Black" pitchFamily="34" charset="0"/>
                <a:ea typeface="ＭＳ Ｐゴシック" charset="-128"/>
              </a:rPr>
              <a:t> </a:t>
            </a:r>
            <a:r>
              <a:rPr lang="en-AU" sz="2800" baseline="0" dirty="0" smtClean="0">
                <a:solidFill>
                  <a:srgbClr val="143880"/>
                </a:solidFill>
                <a:latin typeface="+mn-lt"/>
                <a:ea typeface="ＭＳ Ｐゴシック" charset="-128"/>
              </a:rPr>
              <a:t>Change is happening</a:t>
            </a:r>
          </a:p>
          <a:p>
            <a:pPr marL="1000125" lvl="1" indent="-276225">
              <a:buFont typeface="Arial" pitchFamily="34" charset="0"/>
              <a:buChar char="•"/>
            </a:pPr>
            <a:r>
              <a:rPr lang="en-AU" sz="2800" baseline="0" dirty="0" smtClean="0">
                <a:solidFill>
                  <a:srgbClr val="143880"/>
                </a:solidFill>
                <a:latin typeface="+mn-lt"/>
                <a:ea typeface="ＭＳ Ｐゴシック" charset="-128"/>
              </a:rPr>
              <a:t>Standardised Emergency Responders Course</a:t>
            </a:r>
          </a:p>
          <a:p>
            <a:pPr marL="1000125" lvl="1" indent="-276225">
              <a:buFont typeface="Arial" pitchFamily="34" charset="0"/>
              <a:buChar char="•"/>
            </a:pPr>
            <a:r>
              <a:rPr lang="en-AU" sz="2800" baseline="0" dirty="0" smtClean="0">
                <a:solidFill>
                  <a:srgbClr val="143880"/>
                </a:solidFill>
                <a:latin typeface="+mn-lt"/>
                <a:ea typeface="ＭＳ Ｐゴシック" charset="-128"/>
              </a:rPr>
              <a:t>Joint training exercises and training tools.</a:t>
            </a:r>
          </a:p>
          <a:p>
            <a:pPr marL="1000125" lvl="1" indent="-276225">
              <a:buFont typeface="Arial" pitchFamily="34" charset="0"/>
              <a:buChar char="•"/>
            </a:pPr>
            <a:r>
              <a:rPr lang="en-AU" sz="2800" baseline="0" dirty="0" smtClean="0">
                <a:solidFill>
                  <a:srgbClr val="143880"/>
                </a:solidFill>
                <a:latin typeface="+mn-lt"/>
                <a:ea typeface="ＭＳ Ｐゴシック" charset="-128"/>
              </a:rPr>
              <a:t>NBTA, CROIERG, TISC and AFAC.  </a:t>
            </a:r>
          </a:p>
          <a:p>
            <a:pPr marL="1000125" lvl="1" indent="-276225">
              <a:buFont typeface="Arial" pitchFamily="34" charset="0"/>
              <a:buChar char="•"/>
            </a:pPr>
            <a:r>
              <a:rPr lang="en-AU" sz="2800" baseline="0" dirty="0" smtClean="0">
                <a:solidFill>
                  <a:srgbClr val="143880"/>
                </a:solidFill>
                <a:latin typeface="+mn-lt"/>
                <a:ea typeface="ＭＳ Ｐゴシック" charset="-128"/>
              </a:rPr>
              <a:t>FRNSW Commanders are doing the course</a:t>
            </a:r>
          </a:p>
          <a:p>
            <a:pPr marL="1457325" lvl="2" indent="-276225">
              <a:buFont typeface="Arial" pitchFamily="34" charset="0"/>
              <a:buChar char="•"/>
            </a:pPr>
            <a:r>
              <a:rPr lang="en-AU" sz="2800" baseline="0" dirty="0" smtClean="0">
                <a:solidFill>
                  <a:srgbClr val="143880"/>
                </a:solidFill>
                <a:latin typeface="+mn-lt"/>
                <a:ea typeface="ＭＳ Ｐゴシック" charset="-128"/>
              </a:rPr>
              <a:t>This will ensure an understanding and a create demands for qualifications at the scene.</a:t>
            </a:r>
            <a:endParaRPr lang="en-AU" sz="2800" baseline="0" dirty="0" smtClean="0">
              <a:solidFill>
                <a:srgbClr val="143880"/>
              </a:solidFill>
              <a:latin typeface="Arial Black" pitchFamily="34" charset="0"/>
              <a:ea typeface="ＭＳ Ｐゴシック" charset="-128"/>
            </a:endParaRPr>
          </a:p>
          <a:p>
            <a:pPr lvl="1"/>
            <a:endParaRPr lang="en-AU" sz="2800" baseline="0" dirty="0" smtClean="0">
              <a:solidFill>
                <a:srgbClr val="143880"/>
              </a:solidFill>
              <a:latin typeface="Arial Black" pitchFamily="34" charset="0"/>
              <a:ea typeface="ＭＳ Ｐゴシック" charset="-128"/>
            </a:endParaRPr>
          </a:p>
          <a:p>
            <a:pPr eaLnBrk="1" hangingPunct="1">
              <a:buFont typeface="Arial" pitchFamily="34" charset="0"/>
              <a:buChar char="•"/>
            </a:pPr>
            <a:endParaRPr lang="en-AU" sz="2800" baseline="0" dirty="0" smtClean="0">
              <a:solidFill>
                <a:srgbClr val="143880"/>
              </a:solidFill>
              <a:latin typeface="Arial Black" pitchFamily="34" charset="0"/>
              <a:ea typeface="ＭＳ Ｐゴシック" charset="-128"/>
            </a:endParaRPr>
          </a:p>
          <a:p>
            <a:pPr eaLnBrk="1" hangingPunct="1">
              <a:buFont typeface="Arial" pitchFamily="34" charset="0"/>
              <a:buChar char="•"/>
            </a:pPr>
            <a:endParaRPr lang="en-AU" sz="2800" baseline="0" dirty="0" smtClean="0">
              <a:solidFill>
                <a:srgbClr val="143880"/>
              </a:solidFill>
              <a:latin typeface="Arial Black" pitchFamily="34" charset="0"/>
              <a:ea typeface="ＭＳ Ｐゴシック"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1052736"/>
          </a:xfrm>
          <a:prstGeom prst="rect">
            <a:avLst/>
          </a:prstGeom>
          <a:solidFill>
            <a:srgbClr val="D52B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25000" dirty="0" smtClean="0">
              <a:ln>
                <a:noFill/>
              </a:ln>
              <a:solidFill>
                <a:schemeClr val="tx1"/>
              </a:solidFill>
              <a:effectLst/>
              <a:latin typeface="Arial" charset="0"/>
              <a:ea typeface="ＭＳ Ｐゴシック" pitchFamily="16" charset="-128"/>
            </a:endParaRPr>
          </a:p>
        </p:txBody>
      </p:sp>
      <p:sp>
        <p:nvSpPr>
          <p:cNvPr id="18433" name="Rectangle 19"/>
          <p:cNvSpPr>
            <a:spLocks noGrp="1" noChangeArrowheads="1"/>
          </p:cNvSpPr>
          <p:nvPr>
            <p:ph type="title"/>
          </p:nvPr>
        </p:nvSpPr>
        <p:spPr>
          <a:xfrm>
            <a:off x="395536" y="116632"/>
            <a:ext cx="7772400" cy="980728"/>
          </a:xfrm>
        </p:spPr>
        <p:txBody>
          <a:bodyPr/>
          <a:lstStyle/>
          <a:p>
            <a:pPr algn="l" eaLnBrk="1" hangingPunct="1"/>
            <a:r>
              <a:rPr lang="en-US" sz="2800" b="1" dirty="0" smtClean="0">
                <a:solidFill>
                  <a:schemeClr val="bg1"/>
                </a:solidFill>
              </a:rPr>
              <a:t>Case Study</a:t>
            </a:r>
            <a:endParaRPr lang="en-US" sz="2000" dirty="0" smtClean="0">
              <a:solidFill>
                <a:schemeClr val="bg1"/>
              </a:solidFill>
            </a:endParaRPr>
          </a:p>
        </p:txBody>
      </p:sp>
      <p:sp>
        <p:nvSpPr>
          <p:cNvPr id="7" name="TextBox 6"/>
          <p:cNvSpPr txBox="1"/>
          <p:nvPr/>
        </p:nvSpPr>
        <p:spPr>
          <a:xfrm>
            <a:off x="8215313" y="6286500"/>
            <a:ext cx="214312" cy="338138"/>
          </a:xfrm>
          <a:prstGeom prst="rect">
            <a:avLst/>
          </a:prstGeom>
          <a:solidFill>
            <a:schemeClr val="accent3"/>
          </a:solidFill>
        </p:spPr>
        <p:txBody>
          <a:bodyPr>
            <a:spAutoFit/>
          </a:bodyPr>
          <a:lstStyle/>
          <a:p>
            <a:pPr eaLnBrk="0" hangingPunct="0">
              <a:defRPr/>
            </a:pPr>
            <a:endParaRPr lang="en-AU" dirty="0">
              <a:ea typeface="ＭＳ Ｐゴシック" pitchFamily="16" charset="-128"/>
              <a:cs typeface="+mn-cs"/>
            </a:endParaRPr>
          </a:p>
        </p:txBody>
      </p:sp>
      <p:pic>
        <p:nvPicPr>
          <p:cNvPr id="6" name="Picture 5" descr="Crest_FRNSW_Colour_CMYK.png"/>
          <p:cNvPicPr>
            <a:picLocks noChangeAspect="1"/>
          </p:cNvPicPr>
          <p:nvPr/>
        </p:nvPicPr>
        <p:blipFill>
          <a:blip r:embed="rId3" cstate="print"/>
          <a:stretch>
            <a:fillRect/>
          </a:stretch>
        </p:blipFill>
        <p:spPr>
          <a:xfrm>
            <a:off x="8225192" y="103165"/>
            <a:ext cx="678633" cy="805555"/>
          </a:xfrm>
          <a:prstGeom prst="rect">
            <a:avLst/>
          </a:prstGeom>
          <a:effectLst>
            <a:outerShdw blurRad="50800" dist="38100" dir="2700000" algn="tl" rotWithShape="0">
              <a:prstClr val="black">
                <a:alpha val="40000"/>
              </a:prstClr>
            </a:outerShdw>
          </a:effectLst>
        </p:spPr>
      </p:pic>
      <p:pic>
        <p:nvPicPr>
          <p:cNvPr id="25601" name="Picture 1" descr="C:\Users\han30200\Desktop\Untitled-1.png"/>
          <p:cNvPicPr>
            <a:picLocks noChangeAspect="1" noChangeArrowheads="1"/>
          </p:cNvPicPr>
          <p:nvPr/>
        </p:nvPicPr>
        <p:blipFill>
          <a:blip r:embed="rId4" cstate="print"/>
          <a:srcRect r="12149"/>
          <a:stretch>
            <a:fillRect/>
          </a:stretch>
        </p:blipFill>
        <p:spPr bwMode="auto">
          <a:xfrm>
            <a:off x="0" y="6165304"/>
            <a:ext cx="9144000" cy="692696"/>
          </a:xfrm>
          <a:prstGeom prst="rect">
            <a:avLst/>
          </a:prstGeom>
          <a:noFill/>
        </p:spPr>
      </p:pic>
      <p:sp>
        <p:nvSpPr>
          <p:cNvPr id="10" name="Text Box 4"/>
          <p:cNvSpPr txBox="1">
            <a:spLocks noChangeArrowheads="1"/>
          </p:cNvSpPr>
          <p:nvPr/>
        </p:nvSpPr>
        <p:spPr bwMode="auto">
          <a:xfrm>
            <a:off x="323528" y="1412776"/>
            <a:ext cx="4176464" cy="6924973"/>
          </a:xfrm>
          <a:prstGeom prst="rect">
            <a:avLst/>
          </a:prstGeom>
          <a:noFill/>
          <a:ln w="9525">
            <a:noFill/>
            <a:miter lim="800000"/>
            <a:headEnd/>
            <a:tailEnd/>
          </a:ln>
        </p:spPr>
        <p:txBody>
          <a:bodyPr wrap="square">
            <a:spAutoFit/>
          </a:bodyPr>
          <a:lstStyle/>
          <a:p>
            <a:pPr marL="542925" indent="-276225" eaLnBrk="1" hangingPunct="1">
              <a:buFont typeface="Arial" pitchFamily="34" charset="0"/>
              <a:buChar char="•"/>
            </a:pPr>
            <a:r>
              <a:rPr lang="en-AU" sz="1800" baseline="0" dirty="0" smtClean="0">
                <a:solidFill>
                  <a:schemeClr val="bg2">
                    <a:lumMod val="50000"/>
                  </a:schemeClr>
                </a:solidFill>
                <a:latin typeface="Arial Black" pitchFamily="34" charset="0"/>
                <a:ea typeface="ＭＳ Ｐゴシック" charset="-128"/>
              </a:rPr>
              <a:t>22 August 2013 @ 0647hrs</a:t>
            </a:r>
          </a:p>
          <a:p>
            <a:pPr marL="542925" indent="-276225" eaLnBrk="1" hangingPunct="1">
              <a:buFont typeface="Arial" pitchFamily="34" charset="0"/>
              <a:buChar char="•"/>
            </a:pPr>
            <a:r>
              <a:rPr lang="en-AU" sz="1800" baseline="0" dirty="0" smtClean="0">
                <a:solidFill>
                  <a:schemeClr val="bg2">
                    <a:lumMod val="50000"/>
                  </a:schemeClr>
                </a:solidFill>
                <a:latin typeface="Arial Black" pitchFamily="34" charset="0"/>
                <a:ea typeface="ＭＳ Ｐゴシック" charset="-128"/>
              </a:rPr>
              <a:t>Pacific Hwy Pymble</a:t>
            </a:r>
          </a:p>
          <a:p>
            <a:pPr marL="542925" indent="-276225" eaLnBrk="1" hangingPunct="1">
              <a:buFont typeface="Arial" pitchFamily="34" charset="0"/>
              <a:buChar char="•"/>
            </a:pPr>
            <a:r>
              <a:rPr lang="en-AU" sz="1800" baseline="0" dirty="0" smtClean="0">
                <a:solidFill>
                  <a:schemeClr val="bg2">
                    <a:lumMod val="50000"/>
                  </a:schemeClr>
                </a:solidFill>
                <a:latin typeface="Arial Black" pitchFamily="34" charset="0"/>
                <a:ea typeface="ＭＳ Ｐゴシック" charset="-128"/>
              </a:rPr>
              <a:t>Sodium Hypochlorite, 5000ltr reported as Chlorine</a:t>
            </a:r>
          </a:p>
          <a:p>
            <a:pPr marL="542925" indent="-276225" eaLnBrk="1" hangingPunct="1">
              <a:buFont typeface="Arial" pitchFamily="34" charset="0"/>
              <a:buChar char="•"/>
            </a:pPr>
            <a:r>
              <a:rPr lang="en-AU" sz="1800" baseline="0" dirty="0" smtClean="0">
                <a:solidFill>
                  <a:schemeClr val="bg2">
                    <a:lumMod val="50000"/>
                  </a:schemeClr>
                </a:solidFill>
                <a:latin typeface="Arial Black" pitchFamily="34" charset="0"/>
                <a:ea typeface="ＭＳ Ｐゴシック" charset="-128"/>
              </a:rPr>
              <a:t>Potential Major Peak Hour</a:t>
            </a:r>
          </a:p>
          <a:p>
            <a:pPr marL="542925" indent="-276225" eaLnBrk="1" hangingPunct="1"/>
            <a:r>
              <a:rPr lang="en-AU" sz="1800" baseline="0" dirty="0" smtClean="0">
                <a:solidFill>
                  <a:schemeClr val="bg2">
                    <a:lumMod val="50000"/>
                  </a:schemeClr>
                </a:solidFill>
                <a:latin typeface="Arial Black" pitchFamily="34" charset="0"/>
                <a:ea typeface="ＭＳ Ｐゴシック" charset="-128"/>
              </a:rPr>
              <a:t>    Disruption</a:t>
            </a:r>
          </a:p>
          <a:p>
            <a:pPr marL="542925" indent="-276225" eaLnBrk="1" hangingPunct="1">
              <a:buFont typeface="Arial" pitchFamily="34" charset="0"/>
              <a:buChar char="•"/>
            </a:pPr>
            <a:r>
              <a:rPr lang="en-AU" sz="1800" baseline="0" dirty="0" smtClean="0">
                <a:solidFill>
                  <a:schemeClr val="bg2">
                    <a:lumMod val="50000"/>
                  </a:schemeClr>
                </a:solidFill>
                <a:latin typeface="Arial Black" pitchFamily="34" charset="0"/>
                <a:ea typeface="ＭＳ Ｐゴシック" charset="-128"/>
              </a:rPr>
              <a:t>Driver took proactive measures driving vehicle off Pacific Hwy</a:t>
            </a:r>
          </a:p>
          <a:p>
            <a:pPr marL="542925" indent="-276225" eaLnBrk="1" hangingPunct="1">
              <a:buFont typeface="Arial" pitchFamily="34" charset="0"/>
              <a:buChar char="•"/>
            </a:pPr>
            <a:r>
              <a:rPr lang="en-AU" sz="1800" baseline="0" dirty="0" smtClean="0">
                <a:solidFill>
                  <a:schemeClr val="bg2">
                    <a:lumMod val="50000"/>
                  </a:schemeClr>
                </a:solidFill>
                <a:latin typeface="Arial Black" pitchFamily="34" charset="0"/>
                <a:ea typeface="ＭＳ Ｐゴシック" charset="-128"/>
              </a:rPr>
              <a:t>Incident resolved 1538</a:t>
            </a:r>
          </a:p>
          <a:p>
            <a:pPr marL="542925" indent="-276225" eaLnBrk="1" hangingPunct="1">
              <a:buFont typeface="Arial" pitchFamily="34" charset="0"/>
              <a:buChar char="•"/>
            </a:pPr>
            <a:r>
              <a:rPr lang="en-AU" sz="1800" baseline="0" dirty="0" smtClean="0">
                <a:solidFill>
                  <a:schemeClr val="bg2">
                    <a:lumMod val="50000"/>
                  </a:schemeClr>
                </a:solidFill>
                <a:latin typeface="Arial Black" pitchFamily="34" charset="0"/>
                <a:ea typeface="ＭＳ Ｐゴシック" charset="-128"/>
              </a:rPr>
              <a:t>Recovery team had qualifications</a:t>
            </a:r>
          </a:p>
          <a:p>
            <a:pPr marL="542925" indent="-276225" eaLnBrk="1" hangingPunct="1">
              <a:buFont typeface="Arial" pitchFamily="34" charset="0"/>
              <a:buChar char="•"/>
            </a:pPr>
            <a:r>
              <a:rPr lang="en-AU" sz="1800" baseline="0" dirty="0" smtClean="0">
                <a:solidFill>
                  <a:schemeClr val="bg2">
                    <a:lumMod val="50000"/>
                  </a:schemeClr>
                </a:solidFill>
                <a:latin typeface="Arial Black" pitchFamily="34" charset="0"/>
                <a:ea typeface="ＭＳ Ｐゴシック" charset="-128"/>
              </a:rPr>
              <a:t>Consistent Safety Standards.  </a:t>
            </a:r>
          </a:p>
          <a:p>
            <a:pPr marL="542925" indent="-276225" eaLnBrk="1" hangingPunct="1">
              <a:buFont typeface="Arial" pitchFamily="34" charset="0"/>
              <a:buChar char="•"/>
            </a:pPr>
            <a:endParaRPr lang="en-AU" sz="1800" baseline="0" dirty="0" smtClean="0">
              <a:solidFill>
                <a:schemeClr val="bg2">
                  <a:lumMod val="50000"/>
                </a:schemeClr>
              </a:solidFill>
              <a:latin typeface="Arial Black" pitchFamily="34" charset="0"/>
              <a:ea typeface="ＭＳ Ｐゴシック" charset="-128"/>
            </a:endParaRPr>
          </a:p>
          <a:p>
            <a:pPr marL="542925" indent="-276225" eaLnBrk="1" hangingPunct="1">
              <a:buFont typeface="Arial" pitchFamily="34" charset="0"/>
              <a:buChar char="•"/>
            </a:pPr>
            <a:endParaRPr lang="en-AU" sz="1800" baseline="0" dirty="0" smtClean="0">
              <a:solidFill>
                <a:schemeClr val="bg2">
                  <a:lumMod val="50000"/>
                </a:schemeClr>
              </a:solidFill>
              <a:latin typeface="Arial Black" pitchFamily="34" charset="0"/>
              <a:ea typeface="ＭＳ Ｐゴシック" charset="-128"/>
            </a:endParaRPr>
          </a:p>
          <a:p>
            <a:pPr marL="542925" indent="-276225" eaLnBrk="1" hangingPunct="1">
              <a:buFont typeface="Arial" pitchFamily="34" charset="0"/>
              <a:buChar char="•"/>
            </a:pPr>
            <a:endParaRPr lang="en-AU" sz="1800" baseline="0" dirty="0" smtClean="0">
              <a:solidFill>
                <a:schemeClr val="bg2">
                  <a:lumMod val="50000"/>
                </a:schemeClr>
              </a:solidFill>
              <a:latin typeface="Arial Black" pitchFamily="34" charset="0"/>
              <a:ea typeface="ＭＳ Ｐゴシック" charset="-128"/>
            </a:endParaRPr>
          </a:p>
          <a:p>
            <a:pPr marL="542925" indent="-276225" eaLnBrk="1" hangingPunct="1">
              <a:buFont typeface="Arial" pitchFamily="34" charset="0"/>
              <a:buChar char="•"/>
            </a:pPr>
            <a:endParaRPr lang="en-AU" sz="1800" baseline="0" dirty="0" smtClean="0">
              <a:solidFill>
                <a:schemeClr val="bg2">
                  <a:lumMod val="50000"/>
                </a:schemeClr>
              </a:solidFill>
              <a:latin typeface="Arial Black" pitchFamily="34" charset="0"/>
              <a:ea typeface="ＭＳ Ｐゴシック" charset="-128"/>
            </a:endParaRPr>
          </a:p>
          <a:p>
            <a:pPr marL="542925" indent="-276225" eaLnBrk="1" hangingPunct="1"/>
            <a:endParaRPr lang="en-AU" sz="1800" baseline="0" dirty="0" smtClean="0">
              <a:solidFill>
                <a:srgbClr val="143880"/>
              </a:solidFill>
              <a:latin typeface="+mn-lt"/>
              <a:ea typeface="ＭＳ Ｐゴシック" charset="-128"/>
            </a:endParaRPr>
          </a:p>
          <a:p>
            <a:pPr lvl="5"/>
            <a:endParaRPr lang="en-AU" sz="2800" baseline="0" dirty="0" smtClean="0">
              <a:solidFill>
                <a:srgbClr val="143880"/>
              </a:solidFill>
              <a:latin typeface="Arial Black" pitchFamily="34" charset="0"/>
              <a:ea typeface="ＭＳ Ｐゴシック" charset="-128"/>
            </a:endParaRPr>
          </a:p>
          <a:p>
            <a:pPr eaLnBrk="1" hangingPunct="1">
              <a:buFont typeface="Arial" pitchFamily="34" charset="0"/>
              <a:buChar char="•"/>
            </a:pPr>
            <a:endParaRPr lang="en-AU" sz="2800" baseline="0" dirty="0" smtClean="0">
              <a:solidFill>
                <a:srgbClr val="143880"/>
              </a:solidFill>
              <a:latin typeface="Arial Black" pitchFamily="34" charset="0"/>
              <a:ea typeface="ＭＳ Ｐゴシック" charset="-128"/>
            </a:endParaRPr>
          </a:p>
          <a:p>
            <a:pPr eaLnBrk="1" hangingPunct="1">
              <a:buFont typeface="Arial" pitchFamily="34" charset="0"/>
              <a:buChar char="•"/>
            </a:pPr>
            <a:endParaRPr lang="en-AU" sz="2800" baseline="0" dirty="0" smtClean="0">
              <a:solidFill>
                <a:srgbClr val="143880"/>
              </a:solidFill>
              <a:latin typeface="Arial Black" pitchFamily="34" charset="0"/>
              <a:ea typeface="ＭＳ Ｐゴシック" charset="-128"/>
            </a:endParaRPr>
          </a:p>
        </p:txBody>
      </p:sp>
      <p:pic>
        <p:nvPicPr>
          <p:cNvPr id="8" name="Picture 7" descr="Gordon 6.JPG"/>
          <p:cNvPicPr>
            <a:picLocks noChangeAspect="1"/>
          </p:cNvPicPr>
          <p:nvPr/>
        </p:nvPicPr>
        <p:blipFill>
          <a:blip r:embed="rId5" cstate="print"/>
          <a:stretch>
            <a:fillRect/>
          </a:stretch>
        </p:blipFill>
        <p:spPr>
          <a:xfrm>
            <a:off x="4499992" y="2060848"/>
            <a:ext cx="4136008" cy="403244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1052736"/>
          </a:xfrm>
          <a:prstGeom prst="rect">
            <a:avLst/>
          </a:prstGeom>
          <a:solidFill>
            <a:srgbClr val="D52B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25000" dirty="0" smtClean="0">
              <a:ln>
                <a:noFill/>
              </a:ln>
              <a:solidFill>
                <a:schemeClr val="tx1"/>
              </a:solidFill>
              <a:effectLst/>
              <a:latin typeface="Arial" charset="0"/>
              <a:ea typeface="ＭＳ Ｐゴシック" pitchFamily="16" charset="-128"/>
            </a:endParaRPr>
          </a:p>
        </p:txBody>
      </p:sp>
      <p:sp>
        <p:nvSpPr>
          <p:cNvPr id="18433" name="Rectangle 19"/>
          <p:cNvSpPr>
            <a:spLocks noGrp="1" noChangeArrowheads="1"/>
          </p:cNvSpPr>
          <p:nvPr>
            <p:ph type="title"/>
          </p:nvPr>
        </p:nvSpPr>
        <p:spPr>
          <a:xfrm>
            <a:off x="395536" y="116632"/>
            <a:ext cx="7772400" cy="980728"/>
          </a:xfrm>
        </p:spPr>
        <p:txBody>
          <a:bodyPr/>
          <a:lstStyle/>
          <a:p>
            <a:pPr algn="l" eaLnBrk="1" hangingPunct="1"/>
            <a:r>
              <a:rPr lang="en-US" sz="2800" b="1" dirty="0" smtClean="0">
                <a:solidFill>
                  <a:schemeClr val="bg1"/>
                </a:solidFill>
              </a:rPr>
              <a:t>Case Study</a:t>
            </a:r>
            <a:endParaRPr lang="en-US" sz="2000" dirty="0" smtClean="0">
              <a:solidFill>
                <a:schemeClr val="bg1"/>
              </a:solidFill>
            </a:endParaRPr>
          </a:p>
        </p:txBody>
      </p:sp>
      <p:sp>
        <p:nvSpPr>
          <p:cNvPr id="7" name="TextBox 6"/>
          <p:cNvSpPr txBox="1"/>
          <p:nvPr/>
        </p:nvSpPr>
        <p:spPr>
          <a:xfrm>
            <a:off x="8215313" y="6286500"/>
            <a:ext cx="214312" cy="338138"/>
          </a:xfrm>
          <a:prstGeom prst="rect">
            <a:avLst/>
          </a:prstGeom>
          <a:solidFill>
            <a:schemeClr val="accent3"/>
          </a:solidFill>
        </p:spPr>
        <p:txBody>
          <a:bodyPr>
            <a:spAutoFit/>
          </a:bodyPr>
          <a:lstStyle/>
          <a:p>
            <a:pPr eaLnBrk="0" hangingPunct="0">
              <a:defRPr/>
            </a:pPr>
            <a:endParaRPr lang="en-AU" dirty="0">
              <a:ea typeface="ＭＳ Ｐゴシック" pitchFamily="16" charset="-128"/>
              <a:cs typeface="+mn-cs"/>
            </a:endParaRPr>
          </a:p>
        </p:txBody>
      </p:sp>
      <p:pic>
        <p:nvPicPr>
          <p:cNvPr id="6" name="Picture 5" descr="Crest_FRNSW_Colour_CMYK.png"/>
          <p:cNvPicPr>
            <a:picLocks noChangeAspect="1"/>
          </p:cNvPicPr>
          <p:nvPr/>
        </p:nvPicPr>
        <p:blipFill>
          <a:blip r:embed="rId3" cstate="print"/>
          <a:stretch>
            <a:fillRect/>
          </a:stretch>
        </p:blipFill>
        <p:spPr>
          <a:xfrm>
            <a:off x="8225192" y="103165"/>
            <a:ext cx="678633" cy="805555"/>
          </a:xfrm>
          <a:prstGeom prst="rect">
            <a:avLst/>
          </a:prstGeom>
          <a:effectLst>
            <a:outerShdw blurRad="50800" dist="38100" dir="2700000" algn="tl" rotWithShape="0">
              <a:prstClr val="black">
                <a:alpha val="40000"/>
              </a:prstClr>
            </a:outerShdw>
          </a:effectLst>
        </p:spPr>
      </p:pic>
      <p:pic>
        <p:nvPicPr>
          <p:cNvPr id="25601" name="Picture 1" descr="C:\Users\han30200\Desktop\Untitled-1.png"/>
          <p:cNvPicPr>
            <a:picLocks noChangeAspect="1" noChangeArrowheads="1"/>
          </p:cNvPicPr>
          <p:nvPr/>
        </p:nvPicPr>
        <p:blipFill>
          <a:blip r:embed="rId4" cstate="print"/>
          <a:srcRect r="12149"/>
          <a:stretch>
            <a:fillRect/>
          </a:stretch>
        </p:blipFill>
        <p:spPr bwMode="auto">
          <a:xfrm>
            <a:off x="0" y="6165304"/>
            <a:ext cx="9144000" cy="692696"/>
          </a:xfrm>
          <a:prstGeom prst="rect">
            <a:avLst/>
          </a:prstGeom>
          <a:noFill/>
        </p:spPr>
      </p:pic>
      <p:sp>
        <p:nvSpPr>
          <p:cNvPr id="10" name="Text Box 4"/>
          <p:cNvSpPr txBox="1">
            <a:spLocks noChangeArrowheads="1"/>
          </p:cNvSpPr>
          <p:nvPr/>
        </p:nvSpPr>
        <p:spPr bwMode="auto">
          <a:xfrm>
            <a:off x="323528" y="1412776"/>
            <a:ext cx="4176464" cy="6924973"/>
          </a:xfrm>
          <a:prstGeom prst="rect">
            <a:avLst/>
          </a:prstGeom>
          <a:noFill/>
          <a:ln w="9525">
            <a:noFill/>
            <a:miter lim="800000"/>
            <a:headEnd/>
            <a:tailEnd/>
          </a:ln>
        </p:spPr>
        <p:txBody>
          <a:bodyPr wrap="square">
            <a:spAutoFit/>
          </a:bodyPr>
          <a:lstStyle/>
          <a:p>
            <a:pPr marL="542925" indent="-276225" eaLnBrk="1" hangingPunct="1">
              <a:buFont typeface="Arial" pitchFamily="34" charset="0"/>
              <a:buChar char="•"/>
            </a:pPr>
            <a:r>
              <a:rPr lang="en-AU" sz="1800" baseline="0" dirty="0" smtClean="0">
                <a:solidFill>
                  <a:schemeClr val="bg2">
                    <a:lumMod val="50000"/>
                  </a:schemeClr>
                </a:solidFill>
                <a:latin typeface="Arial Black" pitchFamily="34" charset="0"/>
                <a:ea typeface="ＭＳ Ｐゴシック" charset="-128"/>
              </a:rPr>
              <a:t>23 July 2013 New England Hwy B double. 50k </a:t>
            </a:r>
            <a:r>
              <a:rPr lang="en-AU" sz="1800" baseline="0" dirty="0" err="1" smtClean="0">
                <a:solidFill>
                  <a:schemeClr val="bg2">
                    <a:lumMod val="50000"/>
                  </a:schemeClr>
                </a:solidFill>
                <a:latin typeface="Arial Black" pitchFamily="34" charset="0"/>
                <a:ea typeface="ＭＳ Ｐゴシック" charset="-128"/>
              </a:rPr>
              <a:t>Ltr</a:t>
            </a:r>
            <a:r>
              <a:rPr lang="en-AU" sz="1800" baseline="0" dirty="0" smtClean="0">
                <a:solidFill>
                  <a:schemeClr val="bg2">
                    <a:lumMod val="50000"/>
                  </a:schemeClr>
                </a:solidFill>
                <a:latin typeface="Arial Black" pitchFamily="34" charset="0"/>
                <a:ea typeface="ＭＳ Ｐゴシック" charset="-128"/>
              </a:rPr>
              <a:t> various petrol grades. </a:t>
            </a:r>
          </a:p>
          <a:p>
            <a:pPr marL="542925" indent="-276225" eaLnBrk="1" hangingPunct="1">
              <a:buFont typeface="Arial" pitchFamily="34" charset="0"/>
              <a:buChar char="•"/>
            </a:pPr>
            <a:r>
              <a:rPr lang="en-AU" sz="1800" baseline="0" dirty="0" smtClean="0">
                <a:solidFill>
                  <a:schemeClr val="bg2">
                    <a:lumMod val="50000"/>
                  </a:schemeClr>
                </a:solidFill>
                <a:latin typeface="Arial Black" pitchFamily="34" charset="0"/>
                <a:ea typeface="ＭＳ Ｐゴシック" charset="-128"/>
              </a:rPr>
              <a:t>Tanker rollover happened in exact location in 2008</a:t>
            </a:r>
          </a:p>
          <a:p>
            <a:pPr marL="542925" indent="-276225" eaLnBrk="1" hangingPunct="1">
              <a:buFont typeface="Arial" pitchFamily="34" charset="0"/>
              <a:buChar char="•"/>
            </a:pPr>
            <a:r>
              <a:rPr lang="en-AU" sz="1800" baseline="0" dirty="0" smtClean="0">
                <a:solidFill>
                  <a:schemeClr val="bg2">
                    <a:lumMod val="50000"/>
                  </a:schemeClr>
                </a:solidFill>
                <a:latin typeface="Arial Black" pitchFamily="34" charset="0"/>
                <a:ea typeface="ＭＳ Ｐゴシック" charset="-128"/>
              </a:rPr>
              <a:t>Recovery team good on IM and IAP</a:t>
            </a:r>
          </a:p>
          <a:p>
            <a:pPr marL="542925" indent="-276225" eaLnBrk="1" hangingPunct="1">
              <a:buFont typeface="Arial" pitchFamily="34" charset="0"/>
              <a:buChar char="•"/>
            </a:pPr>
            <a:r>
              <a:rPr lang="en-AU" sz="1800" baseline="0" dirty="0" smtClean="0">
                <a:solidFill>
                  <a:schemeClr val="bg2">
                    <a:lumMod val="50000"/>
                  </a:schemeClr>
                </a:solidFill>
                <a:latin typeface="Arial Black" pitchFamily="34" charset="0"/>
                <a:ea typeface="ＭＳ Ｐゴシック" charset="-128"/>
              </a:rPr>
              <a:t>Consistent PPE / PPC</a:t>
            </a:r>
          </a:p>
          <a:p>
            <a:pPr marL="542925" indent="-276225" eaLnBrk="1" hangingPunct="1">
              <a:buFont typeface="Arial" pitchFamily="34" charset="0"/>
              <a:buChar char="•"/>
            </a:pPr>
            <a:r>
              <a:rPr lang="en-AU" sz="1800" baseline="0" dirty="0" smtClean="0">
                <a:solidFill>
                  <a:schemeClr val="bg2">
                    <a:lumMod val="50000"/>
                  </a:schemeClr>
                </a:solidFill>
                <a:latin typeface="Arial Black" pitchFamily="34" charset="0"/>
                <a:ea typeface="ＭＳ Ｐゴシック" charset="-128"/>
              </a:rPr>
              <a:t>Agencies attended; </a:t>
            </a:r>
          </a:p>
          <a:p>
            <a:pPr marL="542925" indent="-276225" eaLnBrk="1" hangingPunct="1"/>
            <a:r>
              <a:rPr lang="en-AU" sz="1800" baseline="0" dirty="0" smtClean="0">
                <a:solidFill>
                  <a:schemeClr val="bg2">
                    <a:lumMod val="50000"/>
                  </a:schemeClr>
                </a:solidFill>
                <a:latin typeface="Arial Black" pitchFamily="34" charset="0"/>
                <a:ea typeface="ＭＳ Ｐゴシック" charset="-128"/>
              </a:rPr>
              <a:t>	FRNSW, Police, Ambulance, RMS, EPA, Maitland Council, Towing company Recovery team &amp; Owner of transport company. </a:t>
            </a:r>
            <a:endParaRPr lang="en-AU" sz="2800" dirty="0" smtClean="0"/>
          </a:p>
          <a:p>
            <a:pPr marL="542925" indent="-276225" eaLnBrk="1" hangingPunct="1">
              <a:buFont typeface="Arial" pitchFamily="34" charset="0"/>
              <a:buChar char="•"/>
            </a:pPr>
            <a:endParaRPr lang="en-AU" sz="1800" baseline="0" dirty="0" smtClean="0">
              <a:solidFill>
                <a:schemeClr val="bg2">
                  <a:lumMod val="50000"/>
                </a:schemeClr>
              </a:solidFill>
              <a:latin typeface="Arial Black" pitchFamily="34" charset="0"/>
              <a:ea typeface="ＭＳ Ｐゴシック" charset="-128"/>
            </a:endParaRPr>
          </a:p>
          <a:p>
            <a:pPr marL="542925" indent="-276225" eaLnBrk="1" hangingPunct="1">
              <a:buFont typeface="Arial" pitchFamily="34" charset="0"/>
              <a:buChar char="•"/>
            </a:pPr>
            <a:endParaRPr lang="en-AU" sz="1800" baseline="0" dirty="0" smtClean="0">
              <a:solidFill>
                <a:schemeClr val="bg2">
                  <a:lumMod val="50000"/>
                </a:schemeClr>
              </a:solidFill>
              <a:latin typeface="Arial Black" pitchFamily="34" charset="0"/>
              <a:ea typeface="ＭＳ Ｐゴシック" charset="-128"/>
            </a:endParaRPr>
          </a:p>
          <a:p>
            <a:pPr marL="542925" indent="-276225" eaLnBrk="1" hangingPunct="1">
              <a:buFont typeface="Arial" pitchFamily="34" charset="0"/>
              <a:buChar char="•"/>
            </a:pPr>
            <a:endParaRPr lang="en-AU" sz="1800" baseline="0" dirty="0" smtClean="0">
              <a:solidFill>
                <a:schemeClr val="bg2">
                  <a:lumMod val="50000"/>
                </a:schemeClr>
              </a:solidFill>
              <a:latin typeface="Arial Black" pitchFamily="34" charset="0"/>
              <a:ea typeface="ＭＳ Ｐゴシック" charset="-128"/>
            </a:endParaRPr>
          </a:p>
          <a:p>
            <a:pPr marL="542925" indent="-276225" eaLnBrk="1" hangingPunct="1">
              <a:buFont typeface="Arial" pitchFamily="34" charset="0"/>
              <a:buChar char="•"/>
            </a:pPr>
            <a:endParaRPr lang="en-AU" sz="1800" baseline="0" dirty="0" smtClean="0">
              <a:solidFill>
                <a:schemeClr val="bg2">
                  <a:lumMod val="50000"/>
                </a:schemeClr>
              </a:solidFill>
              <a:latin typeface="Arial Black" pitchFamily="34" charset="0"/>
              <a:ea typeface="ＭＳ Ｐゴシック" charset="-128"/>
            </a:endParaRPr>
          </a:p>
          <a:p>
            <a:pPr marL="542925" indent="-276225" eaLnBrk="1" hangingPunct="1"/>
            <a:endParaRPr lang="en-AU" sz="1800" baseline="0" dirty="0" smtClean="0">
              <a:solidFill>
                <a:srgbClr val="143880"/>
              </a:solidFill>
              <a:latin typeface="+mn-lt"/>
              <a:ea typeface="ＭＳ Ｐゴシック" charset="-128"/>
            </a:endParaRPr>
          </a:p>
          <a:p>
            <a:pPr lvl="5"/>
            <a:endParaRPr lang="en-AU" sz="2800" baseline="0" dirty="0" smtClean="0">
              <a:solidFill>
                <a:srgbClr val="143880"/>
              </a:solidFill>
              <a:latin typeface="Arial Black" pitchFamily="34" charset="0"/>
              <a:ea typeface="ＭＳ Ｐゴシック" charset="-128"/>
            </a:endParaRPr>
          </a:p>
          <a:p>
            <a:pPr eaLnBrk="1" hangingPunct="1">
              <a:buFont typeface="Arial" pitchFamily="34" charset="0"/>
              <a:buChar char="•"/>
            </a:pPr>
            <a:endParaRPr lang="en-AU" sz="2800" baseline="0" dirty="0" smtClean="0">
              <a:solidFill>
                <a:srgbClr val="143880"/>
              </a:solidFill>
              <a:latin typeface="Arial Black" pitchFamily="34" charset="0"/>
              <a:ea typeface="ＭＳ Ｐゴシック" charset="-128"/>
            </a:endParaRPr>
          </a:p>
          <a:p>
            <a:pPr eaLnBrk="1" hangingPunct="1">
              <a:buFont typeface="Arial" pitchFamily="34" charset="0"/>
              <a:buChar char="•"/>
            </a:pPr>
            <a:endParaRPr lang="en-AU" sz="2800" baseline="0" dirty="0" smtClean="0">
              <a:solidFill>
                <a:srgbClr val="143880"/>
              </a:solidFill>
              <a:latin typeface="Arial Black" pitchFamily="34" charset="0"/>
              <a:ea typeface="ＭＳ Ｐゴシック" charset="-128"/>
            </a:endParaRPr>
          </a:p>
        </p:txBody>
      </p:sp>
      <p:pic>
        <p:nvPicPr>
          <p:cNvPr id="1026" name="Picture 2"/>
          <p:cNvPicPr>
            <a:picLocks noChangeAspect="1" noChangeArrowheads="1"/>
          </p:cNvPicPr>
          <p:nvPr/>
        </p:nvPicPr>
        <p:blipFill>
          <a:blip r:embed="rId5" cstate="print"/>
          <a:srcRect/>
          <a:stretch>
            <a:fillRect/>
          </a:stretch>
        </p:blipFill>
        <p:spPr bwMode="auto">
          <a:xfrm>
            <a:off x="4355976" y="1052736"/>
            <a:ext cx="4788024"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charset="0"/>
            <a:ea typeface="ＭＳ Ｐゴシック" pitchFamily="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7136</TotalTime>
  <Words>730</Words>
  <Application>Microsoft Office PowerPoint</Application>
  <PresentationFormat>On-screen Show (4:3)</PresentationFormat>
  <Paragraphs>131</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Blank Presentation</vt:lpstr>
      <vt:lpstr>Slide 1</vt:lpstr>
      <vt:lpstr>Objectives</vt:lpstr>
      <vt:lpstr>Prevention is better than cure. </vt:lpstr>
      <vt:lpstr>Prevention</vt:lpstr>
      <vt:lpstr>Prevention </vt:lpstr>
      <vt:lpstr>Challenges for Our Leaders</vt:lpstr>
      <vt:lpstr>Change is Happening.  </vt:lpstr>
      <vt:lpstr>Case Study</vt:lpstr>
      <vt:lpstr>Case Study</vt:lpstr>
      <vt:lpstr>Case Study</vt:lpstr>
      <vt:lpstr>Case Study</vt:lpstr>
      <vt:lpstr>Discussion </vt:lpstr>
    </vt:vector>
  </TitlesOfParts>
  <Company>Heywood Innovation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FRNSW Powerpoint Template</dc:title>
  <dc:creator>PACSU</dc:creator>
  <cp:lastModifiedBy>Robert Mcneil</cp:lastModifiedBy>
  <cp:revision>273</cp:revision>
  <cp:lastPrinted>2008-01-23T06:04:45Z</cp:lastPrinted>
  <dcterms:created xsi:type="dcterms:W3CDTF">2008-01-22T23:48:45Z</dcterms:created>
  <dcterms:modified xsi:type="dcterms:W3CDTF">2013-09-04T10:40:09Z</dcterms:modified>
</cp:coreProperties>
</file>