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0" r:id="rId5"/>
    <p:sldId id="263" r:id="rId6"/>
    <p:sldId id="265" r:id="rId7"/>
    <p:sldId id="266" r:id="rId8"/>
    <p:sldId id="267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_rels/data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microsoft.com/office/2007/relationships/hdphoto" Target="../media/hdphoto1.wdp"/><Relationship Id="rId10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image" Target="../media/image4.png"/><Relationship Id="rId2" Type="http://schemas.openxmlformats.org/officeDocument/2006/relationships/image" Target="../media/image11.png"/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FB557-A717-463C-AF29-12009CDD8A19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0267356-2DE2-41C4-9231-7A16DAB1FE00}">
      <dgm:prSet phldrT="[Text]"/>
      <dgm:spPr/>
      <dgm:t>
        <a:bodyPr/>
        <a:lstStyle/>
        <a:p>
          <a:r>
            <a:rPr lang="en-AU" dirty="0" smtClean="0"/>
            <a:t>Peak Bodies</a:t>
          </a:r>
          <a:endParaRPr lang="en-AU" dirty="0"/>
        </a:p>
      </dgm:t>
    </dgm:pt>
    <dgm:pt modelId="{62643F12-5B98-474D-8E10-E8E9024C536B}" type="parTrans" cxnId="{5D70DD5E-2154-40AA-9C52-9881831BA2A0}">
      <dgm:prSet/>
      <dgm:spPr/>
      <dgm:t>
        <a:bodyPr/>
        <a:lstStyle/>
        <a:p>
          <a:endParaRPr lang="en-AU"/>
        </a:p>
      </dgm:t>
    </dgm:pt>
    <dgm:pt modelId="{9F279246-7510-44C9-A559-6955B53A07D3}" type="sibTrans" cxnId="{5D70DD5E-2154-40AA-9C52-9881831BA2A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F41439F-3786-40ED-BE65-3C5072A4FF77}">
      <dgm:prSet phldrT="[Text]"/>
      <dgm:spPr/>
      <dgm:t>
        <a:bodyPr/>
        <a:lstStyle/>
        <a:p>
          <a:r>
            <a:rPr lang="en-AU" dirty="0" smtClean="0"/>
            <a:t>CAP Panel</a:t>
          </a:r>
        </a:p>
        <a:p>
          <a:r>
            <a:rPr lang="en-AU" dirty="0" smtClean="0"/>
            <a:t>(State Regulators)</a:t>
          </a:r>
          <a:endParaRPr lang="en-AU" dirty="0"/>
        </a:p>
      </dgm:t>
    </dgm:pt>
    <dgm:pt modelId="{E09BC6BC-6487-4559-A792-59D38FB90406}" type="parTrans" cxnId="{30B6D026-442D-46A6-B57D-82D79CA460A1}">
      <dgm:prSet/>
      <dgm:spPr/>
      <dgm:t>
        <a:bodyPr/>
        <a:lstStyle/>
        <a:p>
          <a:endParaRPr lang="en-AU"/>
        </a:p>
      </dgm:t>
    </dgm:pt>
    <dgm:pt modelId="{8F2F9062-CC2D-488A-B3BB-065AEAD11D32}" type="sibTrans" cxnId="{30B6D026-442D-46A6-B57D-82D79CA460A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5CCF7A4-BD9D-4A81-BA15-F69035FC0187}">
      <dgm:prSet phldrT="[Text]"/>
      <dgm:spPr/>
      <dgm:t>
        <a:bodyPr/>
        <a:lstStyle/>
        <a:p>
          <a:r>
            <a:rPr lang="en-AU" dirty="0" smtClean="0"/>
            <a:t>Harmonisation</a:t>
          </a:r>
          <a:endParaRPr lang="en-AU" dirty="0"/>
        </a:p>
      </dgm:t>
    </dgm:pt>
    <dgm:pt modelId="{D6A4EED3-7E91-420D-844F-9449041E1B61}" type="parTrans" cxnId="{5DAE588F-30CB-4176-BAB5-DB5988A28E1E}">
      <dgm:prSet/>
      <dgm:spPr/>
      <dgm:t>
        <a:bodyPr/>
        <a:lstStyle/>
        <a:p>
          <a:endParaRPr lang="en-AU"/>
        </a:p>
      </dgm:t>
    </dgm:pt>
    <dgm:pt modelId="{7CFC85BD-4310-46CE-AEA2-0627B50510AA}" type="sibTrans" cxnId="{5DAE588F-30CB-4176-BAB5-DB5988A28E1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694EE86D-A19A-4D4C-A91C-17B752310762}">
      <dgm:prSet phldrT="[Text]"/>
      <dgm:spPr/>
      <dgm:t>
        <a:bodyPr/>
        <a:lstStyle/>
        <a:p>
          <a:r>
            <a:rPr lang="en-AU" dirty="0" smtClean="0"/>
            <a:t>Tanker Builders</a:t>
          </a:r>
          <a:endParaRPr lang="en-AU" dirty="0"/>
        </a:p>
      </dgm:t>
    </dgm:pt>
    <dgm:pt modelId="{7D46A7DC-E93B-4AD5-8C5C-309ADF5D6B22}" type="parTrans" cxnId="{C2F06716-37D2-4262-99AA-A54525043ABB}">
      <dgm:prSet/>
      <dgm:spPr/>
      <dgm:t>
        <a:bodyPr/>
        <a:lstStyle/>
        <a:p>
          <a:endParaRPr lang="en-AU"/>
        </a:p>
      </dgm:t>
    </dgm:pt>
    <dgm:pt modelId="{2AB85BAC-C5D3-40C4-B726-93DFE39F47D8}" type="sibTrans" cxnId="{C2F06716-37D2-4262-99AA-A54525043ABB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9AF7BBD0-4609-4A5E-A142-13153CCB063D}">
      <dgm:prSet phldrT="[Text]"/>
      <dgm:spPr/>
      <dgm:t>
        <a:bodyPr/>
        <a:lstStyle/>
        <a:p>
          <a:r>
            <a:rPr lang="en-AU" dirty="0" smtClean="0"/>
            <a:t>Emergency Services</a:t>
          </a:r>
          <a:endParaRPr lang="en-AU" dirty="0"/>
        </a:p>
      </dgm:t>
    </dgm:pt>
    <dgm:pt modelId="{8CD0B904-6702-4582-B5A9-7C421C80A7F0}" type="parTrans" cxnId="{5FF117E1-A160-4231-B728-F1F40E337161}">
      <dgm:prSet/>
      <dgm:spPr/>
      <dgm:t>
        <a:bodyPr/>
        <a:lstStyle/>
        <a:p>
          <a:endParaRPr lang="en-AU"/>
        </a:p>
      </dgm:t>
    </dgm:pt>
    <dgm:pt modelId="{D5C9BF30-A911-48E4-AEB3-D0F1C5B5F2AB}" type="sibTrans" cxnId="{5FF117E1-A160-4231-B728-F1F40E337161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0784E4C2-BA3A-42E0-8054-CD862F4BA99F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AU" b="1" dirty="0" smtClean="0">
              <a:solidFill>
                <a:schemeClr val="bg1"/>
              </a:solidFill>
            </a:rPr>
            <a:t>ADRs</a:t>
          </a:r>
        </a:p>
        <a:p>
          <a:endParaRPr lang="en-AU" b="1" dirty="0" smtClean="0">
            <a:solidFill>
              <a:schemeClr val="bg1"/>
            </a:solidFill>
          </a:endParaRPr>
        </a:p>
        <a:p>
          <a:endParaRPr lang="en-AU" b="1" dirty="0">
            <a:solidFill>
              <a:schemeClr val="bg1"/>
            </a:solidFill>
          </a:endParaRPr>
        </a:p>
      </dgm:t>
    </dgm:pt>
    <dgm:pt modelId="{EEAAB241-E1AD-4773-BBB6-1B0ACFDBC607}" type="parTrans" cxnId="{0B2CA385-45F7-498F-9FA8-8AB3B11E8984}">
      <dgm:prSet/>
      <dgm:spPr/>
      <dgm:t>
        <a:bodyPr/>
        <a:lstStyle/>
        <a:p>
          <a:endParaRPr lang="en-AU"/>
        </a:p>
      </dgm:t>
    </dgm:pt>
    <dgm:pt modelId="{7E08AEC1-2F94-4452-8400-2C73214720AD}" type="sibTrans" cxnId="{0B2CA385-45F7-498F-9FA8-8AB3B11E8984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4B5E1D68-D67A-4BC0-8A17-939095850030}">
      <dgm:prSet phldrT="[Text]"/>
      <dgm:spPr>
        <a:blipFill rotWithShape="0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AU" b="1" dirty="0" smtClean="0"/>
            <a:t>Vic Roads</a:t>
          </a:r>
          <a:endParaRPr lang="en-AU" b="1" dirty="0"/>
        </a:p>
      </dgm:t>
    </dgm:pt>
    <dgm:pt modelId="{8A22DAEC-E22D-4F2B-8C1F-89F1A4EE8310}" type="parTrans" cxnId="{018C6DD7-3025-4EE7-9627-8ADD35D83C57}">
      <dgm:prSet/>
      <dgm:spPr/>
      <dgm:t>
        <a:bodyPr/>
        <a:lstStyle/>
        <a:p>
          <a:endParaRPr lang="en-AU"/>
        </a:p>
      </dgm:t>
    </dgm:pt>
    <dgm:pt modelId="{6BB26D7C-F487-403A-BA01-AB7A347CBF57}" type="sibTrans" cxnId="{018C6DD7-3025-4EE7-9627-8ADD35D83C57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CE53E4F0-5E4A-4406-8F14-F44907D31C8E}">
      <dgm:prSet phldrT="[Text]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en-AU" b="1" dirty="0" smtClean="0">
            <a:solidFill>
              <a:schemeClr val="tx2"/>
            </a:solidFill>
          </a:endParaRPr>
        </a:p>
        <a:p>
          <a:r>
            <a:rPr lang="en-AU" b="1" dirty="0" smtClean="0">
              <a:solidFill>
                <a:schemeClr val="tx2"/>
              </a:solidFill>
            </a:rPr>
            <a:t>AS2809</a:t>
          </a:r>
          <a:endParaRPr lang="en-AU" b="1" dirty="0">
            <a:solidFill>
              <a:schemeClr val="tx2"/>
            </a:solidFill>
          </a:endParaRPr>
        </a:p>
      </dgm:t>
    </dgm:pt>
    <dgm:pt modelId="{4543F38E-0111-4939-A9C2-6A74787B0FB7}" type="parTrans" cxnId="{B80CFE30-F171-4FA0-B95C-3DE31B6F7CCF}">
      <dgm:prSet/>
      <dgm:spPr/>
      <dgm:t>
        <a:bodyPr/>
        <a:lstStyle/>
        <a:p>
          <a:endParaRPr lang="en-AU"/>
        </a:p>
      </dgm:t>
    </dgm:pt>
    <dgm:pt modelId="{753CFA7C-E486-4DA3-AAE1-4B0A55ED3187}" type="sibTrans" cxnId="{B80CFE30-F171-4FA0-B95C-3DE31B6F7CCF}">
      <dgm:prSet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C9A2DD2-7999-4432-AB54-D644351B06E0}">
      <dgm:prSet phldrT="[Text]"/>
      <dgm:spPr/>
      <dgm:t>
        <a:bodyPr/>
        <a:lstStyle/>
        <a:p>
          <a:r>
            <a:rPr lang="en-AU" dirty="0" smtClean="0"/>
            <a:t>DG Act &amp; Regulations</a:t>
          </a:r>
          <a:endParaRPr lang="en-AU" dirty="0"/>
        </a:p>
      </dgm:t>
    </dgm:pt>
    <dgm:pt modelId="{872106AB-E865-49B5-8FBE-4A6C1646D33F}" type="parTrans" cxnId="{7319DBFC-5A0B-4A0A-9776-7323D11C4ED5}">
      <dgm:prSet/>
      <dgm:spPr/>
      <dgm:t>
        <a:bodyPr/>
        <a:lstStyle/>
        <a:p>
          <a:endParaRPr lang="en-AU"/>
        </a:p>
      </dgm:t>
    </dgm:pt>
    <dgm:pt modelId="{5AB794A8-8072-4ED7-A3C7-FB5D42B100DB}" type="sibTrans" cxnId="{7319DBFC-5A0B-4A0A-9776-7323D11C4ED5}">
      <dgm:prSet/>
      <dgm:spPr>
        <a:blipFill rotWithShape="1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BDEB51B3-46EA-4FB1-9482-B1E55B03CDBE}" type="pres">
      <dgm:prSet presAssocID="{03BFB557-A717-463C-AF29-12009CDD8A1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AU"/>
        </a:p>
      </dgm:t>
    </dgm:pt>
    <dgm:pt modelId="{6A920067-0DF7-42B2-9683-EE1F911100EB}" type="pres">
      <dgm:prSet presAssocID="{00267356-2DE2-41C4-9231-7A16DAB1FE00}" presName="text1" presStyleCnt="0"/>
      <dgm:spPr/>
    </dgm:pt>
    <dgm:pt modelId="{CEB2FC70-E9D2-4007-AC57-A787ADF9CF09}" type="pres">
      <dgm:prSet presAssocID="{00267356-2DE2-41C4-9231-7A16DAB1FE00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B6D9A4-2D51-4D9B-8EE1-ED8F15B9AFFB}" type="pres">
      <dgm:prSet presAssocID="{00267356-2DE2-41C4-9231-7A16DAB1FE00}" presName="textaccent1" presStyleCnt="0"/>
      <dgm:spPr/>
    </dgm:pt>
    <dgm:pt modelId="{0343FEE9-772E-4DC9-B7B5-1E1BB656E07C}" type="pres">
      <dgm:prSet presAssocID="{00267356-2DE2-41C4-9231-7A16DAB1FE00}" presName="accentRepeatNode" presStyleLbl="solidAlignAcc1" presStyleIdx="0" presStyleCnt="18"/>
      <dgm:spPr/>
    </dgm:pt>
    <dgm:pt modelId="{6BFC529C-86B9-4B30-A760-078F46BAF509}" type="pres">
      <dgm:prSet presAssocID="{9F279246-7510-44C9-A559-6955B53A07D3}" presName="image1" presStyleCnt="0"/>
      <dgm:spPr/>
    </dgm:pt>
    <dgm:pt modelId="{29634573-D26E-4B3C-8BDB-99F646F577BB}" type="pres">
      <dgm:prSet presAssocID="{9F279246-7510-44C9-A559-6955B53A07D3}" presName="imageRepeatNode" presStyleLbl="alignAcc1" presStyleIdx="0" presStyleCnt="9"/>
      <dgm:spPr/>
      <dgm:t>
        <a:bodyPr/>
        <a:lstStyle/>
        <a:p>
          <a:endParaRPr lang="en-AU"/>
        </a:p>
      </dgm:t>
    </dgm:pt>
    <dgm:pt modelId="{5FA0EDD9-E0FB-46BC-8142-67CF46B4B88A}" type="pres">
      <dgm:prSet presAssocID="{9F279246-7510-44C9-A559-6955B53A07D3}" presName="imageaccent1" presStyleCnt="0"/>
      <dgm:spPr/>
    </dgm:pt>
    <dgm:pt modelId="{84CFB03D-5DB0-46A4-BBC7-CF1C032D21C4}" type="pres">
      <dgm:prSet presAssocID="{9F279246-7510-44C9-A559-6955B53A07D3}" presName="accentRepeatNode" presStyleLbl="solidAlignAcc1" presStyleIdx="1" presStyleCnt="18"/>
      <dgm:spPr/>
    </dgm:pt>
    <dgm:pt modelId="{D1CFFE97-B430-47A5-BAAC-CAFFA729AF6A}" type="pres">
      <dgm:prSet presAssocID="{4B5E1D68-D67A-4BC0-8A17-939095850030}" presName="text2" presStyleCnt="0"/>
      <dgm:spPr/>
    </dgm:pt>
    <dgm:pt modelId="{C2CCF031-0EF3-48FA-A56B-EE89BFB5F9F5}" type="pres">
      <dgm:prSet presAssocID="{4B5E1D68-D67A-4BC0-8A17-939095850030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22AE4B-13FF-43ED-AD07-5434B0C0C887}" type="pres">
      <dgm:prSet presAssocID="{4B5E1D68-D67A-4BC0-8A17-939095850030}" presName="textaccent2" presStyleCnt="0"/>
      <dgm:spPr/>
    </dgm:pt>
    <dgm:pt modelId="{DA0D2100-BCA6-45D0-B923-A922F7A610D2}" type="pres">
      <dgm:prSet presAssocID="{4B5E1D68-D67A-4BC0-8A17-939095850030}" presName="accentRepeatNode" presStyleLbl="solidAlignAcc1" presStyleIdx="2" presStyleCnt="18"/>
      <dgm:spPr/>
    </dgm:pt>
    <dgm:pt modelId="{37775461-5065-4631-8C17-DE76DDA9E07F}" type="pres">
      <dgm:prSet presAssocID="{6BB26D7C-F487-403A-BA01-AB7A347CBF57}" presName="image2" presStyleCnt="0"/>
      <dgm:spPr/>
    </dgm:pt>
    <dgm:pt modelId="{45694559-6E05-4E7C-8F3C-8F76314907CE}" type="pres">
      <dgm:prSet presAssocID="{6BB26D7C-F487-403A-BA01-AB7A347CBF57}" presName="imageRepeatNode" presStyleLbl="alignAcc1" presStyleIdx="1" presStyleCnt="9"/>
      <dgm:spPr/>
      <dgm:t>
        <a:bodyPr/>
        <a:lstStyle/>
        <a:p>
          <a:endParaRPr lang="en-AU"/>
        </a:p>
      </dgm:t>
    </dgm:pt>
    <dgm:pt modelId="{86B021CE-7A7A-4B25-AAF2-8D7C5DCD711B}" type="pres">
      <dgm:prSet presAssocID="{6BB26D7C-F487-403A-BA01-AB7A347CBF57}" presName="imageaccent2" presStyleCnt="0"/>
      <dgm:spPr/>
    </dgm:pt>
    <dgm:pt modelId="{9A4FCE19-7954-4A3E-8C2A-E21F43BE61D6}" type="pres">
      <dgm:prSet presAssocID="{6BB26D7C-F487-403A-BA01-AB7A347CBF57}" presName="accentRepeatNode" presStyleLbl="solidAlignAcc1" presStyleIdx="3" presStyleCnt="18"/>
      <dgm:spPr/>
    </dgm:pt>
    <dgm:pt modelId="{4221C484-6F95-4312-888F-3208F05309AF}" type="pres">
      <dgm:prSet presAssocID="{6F41439F-3786-40ED-BE65-3C5072A4FF77}" presName="text3" presStyleCnt="0"/>
      <dgm:spPr/>
    </dgm:pt>
    <dgm:pt modelId="{D6E85E66-FDE2-4367-9E34-F2DE8E5C96E7}" type="pres">
      <dgm:prSet presAssocID="{6F41439F-3786-40ED-BE65-3C5072A4FF77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3F232C9-1571-4600-B61C-764912BCAF96}" type="pres">
      <dgm:prSet presAssocID="{6F41439F-3786-40ED-BE65-3C5072A4FF77}" presName="textaccent3" presStyleCnt="0"/>
      <dgm:spPr/>
    </dgm:pt>
    <dgm:pt modelId="{6951F56E-3DD7-4EB5-BB7D-1068D1E70730}" type="pres">
      <dgm:prSet presAssocID="{6F41439F-3786-40ED-BE65-3C5072A4FF77}" presName="accentRepeatNode" presStyleLbl="solidAlignAcc1" presStyleIdx="4" presStyleCnt="18"/>
      <dgm:spPr/>
    </dgm:pt>
    <dgm:pt modelId="{DE9DD04D-4AE8-4987-84E5-78428F92797D}" type="pres">
      <dgm:prSet presAssocID="{8F2F9062-CC2D-488A-B3BB-065AEAD11D32}" presName="image3" presStyleCnt="0"/>
      <dgm:spPr/>
    </dgm:pt>
    <dgm:pt modelId="{141B5CDA-517C-4C9C-8E06-06356202A2C3}" type="pres">
      <dgm:prSet presAssocID="{8F2F9062-CC2D-488A-B3BB-065AEAD11D32}" presName="imageRepeatNode" presStyleLbl="alignAcc1" presStyleIdx="2" presStyleCnt="9"/>
      <dgm:spPr/>
      <dgm:t>
        <a:bodyPr/>
        <a:lstStyle/>
        <a:p>
          <a:endParaRPr lang="en-AU"/>
        </a:p>
      </dgm:t>
    </dgm:pt>
    <dgm:pt modelId="{AE3C43B1-CAD9-4D59-BC22-1AB075415759}" type="pres">
      <dgm:prSet presAssocID="{8F2F9062-CC2D-488A-B3BB-065AEAD11D32}" presName="imageaccent3" presStyleCnt="0"/>
      <dgm:spPr/>
    </dgm:pt>
    <dgm:pt modelId="{7F9D716B-168C-481A-9574-430B3DB79C5F}" type="pres">
      <dgm:prSet presAssocID="{8F2F9062-CC2D-488A-B3BB-065AEAD11D32}" presName="accentRepeatNode" presStyleLbl="solidAlignAcc1" presStyleIdx="5" presStyleCnt="18"/>
      <dgm:spPr/>
    </dgm:pt>
    <dgm:pt modelId="{BD115355-D121-4ED3-81D4-33D22D0FA2D0}" type="pres">
      <dgm:prSet presAssocID="{D5CCF7A4-BD9D-4A81-BA15-F69035FC0187}" presName="text4" presStyleCnt="0"/>
      <dgm:spPr/>
    </dgm:pt>
    <dgm:pt modelId="{790D1B0B-4FCF-4E07-9BA9-9D82C67879FB}" type="pres">
      <dgm:prSet presAssocID="{D5CCF7A4-BD9D-4A81-BA15-F69035FC0187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254778-2451-4A44-BFEE-E5C2A382BDF1}" type="pres">
      <dgm:prSet presAssocID="{D5CCF7A4-BD9D-4A81-BA15-F69035FC0187}" presName="textaccent4" presStyleCnt="0"/>
      <dgm:spPr/>
    </dgm:pt>
    <dgm:pt modelId="{B96198F6-0336-46D3-85E4-1A4FF20EC5CB}" type="pres">
      <dgm:prSet presAssocID="{D5CCF7A4-BD9D-4A81-BA15-F69035FC0187}" presName="accentRepeatNode" presStyleLbl="solidAlignAcc1" presStyleIdx="6" presStyleCnt="18"/>
      <dgm:spPr/>
    </dgm:pt>
    <dgm:pt modelId="{B92D8A7D-5164-4212-89B6-F023D4361151}" type="pres">
      <dgm:prSet presAssocID="{7CFC85BD-4310-46CE-AEA2-0627B50510AA}" presName="image4" presStyleCnt="0"/>
      <dgm:spPr/>
    </dgm:pt>
    <dgm:pt modelId="{A8442B26-85EB-4B37-BC74-CF670EE039B7}" type="pres">
      <dgm:prSet presAssocID="{7CFC85BD-4310-46CE-AEA2-0627B50510AA}" presName="imageRepeatNode" presStyleLbl="alignAcc1" presStyleIdx="3" presStyleCnt="9"/>
      <dgm:spPr/>
      <dgm:t>
        <a:bodyPr/>
        <a:lstStyle/>
        <a:p>
          <a:endParaRPr lang="en-AU"/>
        </a:p>
      </dgm:t>
    </dgm:pt>
    <dgm:pt modelId="{05E2FB3B-90A2-489A-863D-59B082FB6257}" type="pres">
      <dgm:prSet presAssocID="{7CFC85BD-4310-46CE-AEA2-0627B50510AA}" presName="imageaccent4" presStyleCnt="0"/>
      <dgm:spPr/>
    </dgm:pt>
    <dgm:pt modelId="{2556A1AA-DC06-4499-B3BF-9123FC4D728A}" type="pres">
      <dgm:prSet presAssocID="{7CFC85BD-4310-46CE-AEA2-0627B50510AA}" presName="accentRepeatNode" presStyleLbl="solidAlignAcc1" presStyleIdx="7" presStyleCnt="18"/>
      <dgm:spPr/>
    </dgm:pt>
    <dgm:pt modelId="{3686A05D-3775-4F85-992D-4FA9C524DFE1}" type="pres">
      <dgm:prSet presAssocID="{3C9A2DD2-7999-4432-AB54-D644351B06E0}" presName="text5" presStyleCnt="0"/>
      <dgm:spPr/>
    </dgm:pt>
    <dgm:pt modelId="{6A125294-D604-421E-9062-49F5EDD63711}" type="pres">
      <dgm:prSet presAssocID="{3C9A2DD2-7999-4432-AB54-D644351B06E0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9CE9C4-A0BE-4742-860C-87CD85AB2883}" type="pres">
      <dgm:prSet presAssocID="{3C9A2DD2-7999-4432-AB54-D644351B06E0}" presName="textaccent5" presStyleCnt="0"/>
      <dgm:spPr/>
    </dgm:pt>
    <dgm:pt modelId="{AAEAB7D0-4547-4D32-A2B4-0E9218C93331}" type="pres">
      <dgm:prSet presAssocID="{3C9A2DD2-7999-4432-AB54-D644351B06E0}" presName="accentRepeatNode" presStyleLbl="solidAlignAcc1" presStyleIdx="8" presStyleCnt="18"/>
      <dgm:spPr/>
    </dgm:pt>
    <dgm:pt modelId="{E244B667-7D11-450F-931A-9A33E6D38803}" type="pres">
      <dgm:prSet presAssocID="{5AB794A8-8072-4ED7-A3C7-FB5D42B100DB}" presName="image5" presStyleCnt="0"/>
      <dgm:spPr/>
    </dgm:pt>
    <dgm:pt modelId="{CFECC3A8-1496-4187-9540-3BF5CB1D0DFE}" type="pres">
      <dgm:prSet presAssocID="{5AB794A8-8072-4ED7-A3C7-FB5D42B100DB}" presName="imageRepeatNode" presStyleLbl="alignAcc1" presStyleIdx="4" presStyleCnt="9"/>
      <dgm:spPr/>
      <dgm:t>
        <a:bodyPr/>
        <a:lstStyle/>
        <a:p>
          <a:endParaRPr lang="en-AU"/>
        </a:p>
      </dgm:t>
    </dgm:pt>
    <dgm:pt modelId="{0FC138DB-C93E-4183-A8C1-36932242DF8B}" type="pres">
      <dgm:prSet presAssocID="{5AB794A8-8072-4ED7-A3C7-FB5D42B100DB}" presName="imageaccent5" presStyleCnt="0"/>
      <dgm:spPr/>
    </dgm:pt>
    <dgm:pt modelId="{02EA3688-322A-42A5-BF7F-586E6566E8B4}" type="pres">
      <dgm:prSet presAssocID="{5AB794A8-8072-4ED7-A3C7-FB5D42B100DB}" presName="accentRepeatNode" presStyleLbl="solidAlignAcc1" presStyleIdx="9" presStyleCnt="18"/>
      <dgm:spPr/>
    </dgm:pt>
    <dgm:pt modelId="{46D1A001-A078-4CDD-A739-C7D1FD349298}" type="pres">
      <dgm:prSet presAssocID="{694EE86D-A19A-4D4C-A91C-17B752310762}" presName="text6" presStyleCnt="0"/>
      <dgm:spPr/>
    </dgm:pt>
    <dgm:pt modelId="{05C1233E-2508-4B56-8F7E-C354A1D387E3}" type="pres">
      <dgm:prSet presAssocID="{694EE86D-A19A-4D4C-A91C-17B752310762}" presName="textRepeatNode" presStyleLbl="align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051D322-8C30-4CE9-A3C1-9E549C21F373}" type="pres">
      <dgm:prSet presAssocID="{694EE86D-A19A-4D4C-A91C-17B752310762}" presName="textaccent6" presStyleCnt="0"/>
      <dgm:spPr/>
    </dgm:pt>
    <dgm:pt modelId="{FF510272-DDD8-45F6-B84D-FDC60ABF0084}" type="pres">
      <dgm:prSet presAssocID="{694EE86D-A19A-4D4C-A91C-17B752310762}" presName="accentRepeatNode" presStyleLbl="solidAlignAcc1" presStyleIdx="10" presStyleCnt="18"/>
      <dgm:spPr/>
    </dgm:pt>
    <dgm:pt modelId="{B8A5437E-BC18-496A-B64F-7E1670A2A2BD}" type="pres">
      <dgm:prSet presAssocID="{2AB85BAC-C5D3-40C4-B726-93DFE39F47D8}" presName="image6" presStyleCnt="0"/>
      <dgm:spPr/>
    </dgm:pt>
    <dgm:pt modelId="{443754CA-79D2-4FF6-84BA-2EB9B004E338}" type="pres">
      <dgm:prSet presAssocID="{2AB85BAC-C5D3-40C4-B726-93DFE39F47D8}" presName="imageRepeatNode" presStyleLbl="alignAcc1" presStyleIdx="5" presStyleCnt="9"/>
      <dgm:spPr/>
      <dgm:t>
        <a:bodyPr/>
        <a:lstStyle/>
        <a:p>
          <a:endParaRPr lang="en-AU"/>
        </a:p>
      </dgm:t>
    </dgm:pt>
    <dgm:pt modelId="{83180976-8E57-4078-A271-26F2B1A10D8F}" type="pres">
      <dgm:prSet presAssocID="{2AB85BAC-C5D3-40C4-B726-93DFE39F47D8}" presName="imageaccent6" presStyleCnt="0"/>
      <dgm:spPr/>
    </dgm:pt>
    <dgm:pt modelId="{79A8F201-7992-48E2-A9CA-7C935D8FAEE4}" type="pres">
      <dgm:prSet presAssocID="{2AB85BAC-C5D3-40C4-B726-93DFE39F47D8}" presName="accentRepeatNode" presStyleLbl="solidAlignAcc1" presStyleIdx="11" presStyleCnt="18"/>
      <dgm:spPr/>
    </dgm:pt>
    <dgm:pt modelId="{BC78C2C5-F305-4F0A-B9D7-1CCEF36F9890}" type="pres">
      <dgm:prSet presAssocID="{9AF7BBD0-4609-4A5E-A142-13153CCB063D}" presName="text7" presStyleCnt="0"/>
      <dgm:spPr/>
    </dgm:pt>
    <dgm:pt modelId="{81296A52-537C-4F28-BC4A-3D5C38DDA781}" type="pres">
      <dgm:prSet presAssocID="{9AF7BBD0-4609-4A5E-A142-13153CCB063D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D55177-4DFD-4D37-882C-10E16312735D}" type="pres">
      <dgm:prSet presAssocID="{9AF7BBD0-4609-4A5E-A142-13153CCB063D}" presName="textaccent7" presStyleCnt="0"/>
      <dgm:spPr/>
    </dgm:pt>
    <dgm:pt modelId="{C8A31E09-8A28-4BC7-B101-81FDABEFC055}" type="pres">
      <dgm:prSet presAssocID="{9AF7BBD0-4609-4A5E-A142-13153CCB063D}" presName="accentRepeatNode" presStyleLbl="solidAlignAcc1" presStyleIdx="12" presStyleCnt="18"/>
      <dgm:spPr/>
    </dgm:pt>
    <dgm:pt modelId="{65B76C8D-5982-43BB-BB16-677B6451483C}" type="pres">
      <dgm:prSet presAssocID="{D5C9BF30-A911-48E4-AEB3-D0F1C5B5F2AB}" presName="image7" presStyleCnt="0"/>
      <dgm:spPr/>
    </dgm:pt>
    <dgm:pt modelId="{D66F0A52-2630-43D9-9E60-6B66D2E23952}" type="pres">
      <dgm:prSet presAssocID="{D5C9BF30-A911-48E4-AEB3-D0F1C5B5F2AB}" presName="imageRepeatNode" presStyleLbl="alignAcc1" presStyleIdx="6" presStyleCnt="9"/>
      <dgm:spPr/>
      <dgm:t>
        <a:bodyPr/>
        <a:lstStyle/>
        <a:p>
          <a:endParaRPr lang="en-AU"/>
        </a:p>
      </dgm:t>
    </dgm:pt>
    <dgm:pt modelId="{E0E03B47-9C88-4ADD-9E3A-F92037FE7D65}" type="pres">
      <dgm:prSet presAssocID="{D5C9BF30-A911-48E4-AEB3-D0F1C5B5F2AB}" presName="imageaccent7" presStyleCnt="0"/>
      <dgm:spPr/>
    </dgm:pt>
    <dgm:pt modelId="{47D90ABE-3845-4153-9C82-AD62A2A626B7}" type="pres">
      <dgm:prSet presAssocID="{D5C9BF30-A911-48E4-AEB3-D0F1C5B5F2AB}" presName="accentRepeatNode" presStyleLbl="solidAlignAcc1" presStyleIdx="13" presStyleCnt="18"/>
      <dgm:spPr/>
    </dgm:pt>
    <dgm:pt modelId="{9A40B7C3-3FE1-427B-9F2C-2FA1A153BE91}" type="pres">
      <dgm:prSet presAssocID="{CE53E4F0-5E4A-4406-8F14-F44907D31C8E}" presName="text8" presStyleCnt="0"/>
      <dgm:spPr/>
    </dgm:pt>
    <dgm:pt modelId="{DA9536D4-D251-484A-8D81-FC334964A3A8}" type="pres">
      <dgm:prSet presAssocID="{CE53E4F0-5E4A-4406-8F14-F44907D31C8E}" presName="textRepeatNode" presStyleLbl="align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630443-34F4-4B14-AE33-20FE3BB89CDB}" type="pres">
      <dgm:prSet presAssocID="{CE53E4F0-5E4A-4406-8F14-F44907D31C8E}" presName="textaccent8" presStyleCnt="0"/>
      <dgm:spPr/>
    </dgm:pt>
    <dgm:pt modelId="{5F6D9DA7-CB64-4D03-8615-2746A7076980}" type="pres">
      <dgm:prSet presAssocID="{CE53E4F0-5E4A-4406-8F14-F44907D31C8E}" presName="accentRepeatNode" presStyleLbl="solidAlignAcc1" presStyleIdx="14" presStyleCnt="18"/>
      <dgm:spPr/>
    </dgm:pt>
    <dgm:pt modelId="{0E403DC2-ED7C-452F-BD98-E57867F7A6F9}" type="pres">
      <dgm:prSet presAssocID="{753CFA7C-E486-4DA3-AAE1-4B0A55ED3187}" presName="image8" presStyleCnt="0"/>
      <dgm:spPr/>
    </dgm:pt>
    <dgm:pt modelId="{B85C2A28-6EB8-418E-B0F5-FAB8CE80F109}" type="pres">
      <dgm:prSet presAssocID="{753CFA7C-E486-4DA3-AAE1-4B0A55ED3187}" presName="imageRepeatNode" presStyleLbl="alignAcc1" presStyleIdx="7" presStyleCnt="9"/>
      <dgm:spPr/>
      <dgm:t>
        <a:bodyPr/>
        <a:lstStyle/>
        <a:p>
          <a:endParaRPr lang="en-AU"/>
        </a:p>
      </dgm:t>
    </dgm:pt>
    <dgm:pt modelId="{9EB4D148-4474-44B4-930D-5B93A20BE03B}" type="pres">
      <dgm:prSet presAssocID="{753CFA7C-E486-4DA3-AAE1-4B0A55ED3187}" presName="imageaccent8" presStyleCnt="0"/>
      <dgm:spPr/>
    </dgm:pt>
    <dgm:pt modelId="{D867DEB2-4709-494D-8473-E49B3F7B8B66}" type="pres">
      <dgm:prSet presAssocID="{753CFA7C-E486-4DA3-AAE1-4B0A55ED3187}" presName="accentRepeatNode" presStyleLbl="solidAlignAcc1" presStyleIdx="15" presStyleCnt="18"/>
      <dgm:spPr/>
    </dgm:pt>
    <dgm:pt modelId="{2E4596DE-F8CF-4F5E-8C26-EB4133318D6A}" type="pres">
      <dgm:prSet presAssocID="{0784E4C2-BA3A-42E0-8054-CD862F4BA99F}" presName="text9" presStyleCnt="0"/>
      <dgm:spPr/>
    </dgm:pt>
    <dgm:pt modelId="{382D34B6-FA59-4FF4-A4F5-7A814F9EBD58}" type="pres">
      <dgm:prSet presAssocID="{0784E4C2-BA3A-42E0-8054-CD862F4BA99F}" presName="textRepeatNode" presStyleLbl="align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083D664-CE1A-445B-8411-B33DB47DBF28}" type="pres">
      <dgm:prSet presAssocID="{0784E4C2-BA3A-42E0-8054-CD862F4BA99F}" presName="textaccent9" presStyleCnt="0"/>
      <dgm:spPr/>
    </dgm:pt>
    <dgm:pt modelId="{CE80EF7F-E32F-40D6-90F3-2CFAD2BD926C}" type="pres">
      <dgm:prSet presAssocID="{0784E4C2-BA3A-42E0-8054-CD862F4BA99F}" presName="accentRepeatNode" presStyleLbl="solidAlignAcc1" presStyleIdx="16" presStyleCnt="18"/>
      <dgm:spPr/>
    </dgm:pt>
    <dgm:pt modelId="{105228FE-65B3-4B2C-961D-2DED58200FDF}" type="pres">
      <dgm:prSet presAssocID="{7E08AEC1-2F94-4452-8400-2C73214720AD}" presName="image9" presStyleCnt="0"/>
      <dgm:spPr/>
    </dgm:pt>
    <dgm:pt modelId="{CFFDBD06-C399-4622-8858-86818080FCCD}" type="pres">
      <dgm:prSet presAssocID="{7E08AEC1-2F94-4452-8400-2C73214720AD}" presName="imageRepeatNode" presStyleLbl="alignAcc1" presStyleIdx="8" presStyleCnt="9"/>
      <dgm:spPr/>
      <dgm:t>
        <a:bodyPr/>
        <a:lstStyle/>
        <a:p>
          <a:endParaRPr lang="en-AU"/>
        </a:p>
      </dgm:t>
    </dgm:pt>
    <dgm:pt modelId="{CD487AE9-BA7E-4D59-B7E6-7DD2F252302A}" type="pres">
      <dgm:prSet presAssocID="{7E08AEC1-2F94-4452-8400-2C73214720AD}" presName="imageaccent9" presStyleCnt="0"/>
      <dgm:spPr/>
    </dgm:pt>
    <dgm:pt modelId="{000E798F-6556-4A9C-9048-6B2D9BAD5904}" type="pres">
      <dgm:prSet presAssocID="{7E08AEC1-2F94-4452-8400-2C73214720AD}" presName="accentRepeatNode" presStyleLbl="solidAlignAcc1" presStyleIdx="17" presStyleCnt="18"/>
      <dgm:spPr/>
    </dgm:pt>
  </dgm:ptLst>
  <dgm:cxnLst>
    <dgm:cxn modelId="{5E7A3FFA-0992-412B-B6FF-A592093521E6}" type="presOf" srcId="{694EE86D-A19A-4D4C-A91C-17B752310762}" destId="{05C1233E-2508-4B56-8F7E-C354A1D387E3}" srcOrd="0" destOrd="0" presId="urn:microsoft.com/office/officeart/2008/layout/HexagonCluster"/>
    <dgm:cxn modelId="{C2F06716-37D2-4262-99AA-A54525043ABB}" srcId="{03BFB557-A717-463C-AF29-12009CDD8A19}" destId="{694EE86D-A19A-4D4C-A91C-17B752310762}" srcOrd="5" destOrd="0" parTransId="{7D46A7DC-E93B-4AD5-8C5C-309ADF5D6B22}" sibTransId="{2AB85BAC-C5D3-40C4-B726-93DFE39F47D8}"/>
    <dgm:cxn modelId="{0B2CA385-45F7-498F-9FA8-8AB3B11E8984}" srcId="{03BFB557-A717-463C-AF29-12009CDD8A19}" destId="{0784E4C2-BA3A-42E0-8054-CD862F4BA99F}" srcOrd="8" destOrd="0" parTransId="{EEAAB241-E1AD-4773-BBB6-1B0ACFDBC607}" sibTransId="{7E08AEC1-2F94-4452-8400-2C73214720AD}"/>
    <dgm:cxn modelId="{30B6D026-442D-46A6-B57D-82D79CA460A1}" srcId="{03BFB557-A717-463C-AF29-12009CDD8A19}" destId="{6F41439F-3786-40ED-BE65-3C5072A4FF77}" srcOrd="2" destOrd="0" parTransId="{E09BC6BC-6487-4559-A792-59D38FB90406}" sibTransId="{8F2F9062-CC2D-488A-B3BB-065AEAD11D32}"/>
    <dgm:cxn modelId="{3C9E0917-884C-4E87-AC78-3B1EF37F8618}" type="presOf" srcId="{0784E4C2-BA3A-42E0-8054-CD862F4BA99F}" destId="{382D34B6-FA59-4FF4-A4F5-7A814F9EBD58}" srcOrd="0" destOrd="0" presId="urn:microsoft.com/office/officeart/2008/layout/HexagonCluster"/>
    <dgm:cxn modelId="{1D838597-8EFD-4DFE-AEB5-9B786B2B36B6}" type="presOf" srcId="{CE53E4F0-5E4A-4406-8F14-F44907D31C8E}" destId="{DA9536D4-D251-484A-8D81-FC334964A3A8}" srcOrd="0" destOrd="0" presId="urn:microsoft.com/office/officeart/2008/layout/HexagonCluster"/>
    <dgm:cxn modelId="{32A7452E-19A4-4BAF-83D5-428226E115D0}" type="presOf" srcId="{D5CCF7A4-BD9D-4A81-BA15-F69035FC0187}" destId="{790D1B0B-4FCF-4E07-9BA9-9D82C67879FB}" srcOrd="0" destOrd="0" presId="urn:microsoft.com/office/officeart/2008/layout/HexagonCluster"/>
    <dgm:cxn modelId="{018C6DD7-3025-4EE7-9627-8ADD35D83C57}" srcId="{03BFB557-A717-463C-AF29-12009CDD8A19}" destId="{4B5E1D68-D67A-4BC0-8A17-939095850030}" srcOrd="1" destOrd="0" parTransId="{8A22DAEC-E22D-4F2B-8C1F-89F1A4EE8310}" sibTransId="{6BB26D7C-F487-403A-BA01-AB7A347CBF57}"/>
    <dgm:cxn modelId="{3B73CB2D-D0C0-475B-99CC-7BA5E16E0492}" type="presOf" srcId="{8F2F9062-CC2D-488A-B3BB-065AEAD11D32}" destId="{141B5CDA-517C-4C9C-8E06-06356202A2C3}" srcOrd="0" destOrd="0" presId="urn:microsoft.com/office/officeart/2008/layout/HexagonCluster"/>
    <dgm:cxn modelId="{B40B0135-C9E4-4D4E-82B4-4737D465C34B}" type="presOf" srcId="{753CFA7C-E486-4DA3-AAE1-4B0A55ED3187}" destId="{B85C2A28-6EB8-418E-B0F5-FAB8CE80F109}" srcOrd="0" destOrd="0" presId="urn:microsoft.com/office/officeart/2008/layout/HexagonCluster"/>
    <dgm:cxn modelId="{5D70DD5E-2154-40AA-9C52-9881831BA2A0}" srcId="{03BFB557-A717-463C-AF29-12009CDD8A19}" destId="{00267356-2DE2-41C4-9231-7A16DAB1FE00}" srcOrd="0" destOrd="0" parTransId="{62643F12-5B98-474D-8E10-E8E9024C536B}" sibTransId="{9F279246-7510-44C9-A559-6955B53A07D3}"/>
    <dgm:cxn modelId="{5FF117E1-A160-4231-B728-F1F40E337161}" srcId="{03BFB557-A717-463C-AF29-12009CDD8A19}" destId="{9AF7BBD0-4609-4A5E-A142-13153CCB063D}" srcOrd="6" destOrd="0" parTransId="{8CD0B904-6702-4582-B5A9-7C421C80A7F0}" sibTransId="{D5C9BF30-A911-48E4-AEB3-D0F1C5B5F2AB}"/>
    <dgm:cxn modelId="{3F5875BA-8F88-4C5C-A0FC-77AD913FB0E1}" type="presOf" srcId="{03BFB557-A717-463C-AF29-12009CDD8A19}" destId="{BDEB51B3-46EA-4FB1-9482-B1E55B03CDBE}" srcOrd="0" destOrd="0" presId="urn:microsoft.com/office/officeart/2008/layout/HexagonCluster"/>
    <dgm:cxn modelId="{B55F537E-A88E-4A4E-8390-56743F139A9E}" type="presOf" srcId="{9F279246-7510-44C9-A559-6955B53A07D3}" destId="{29634573-D26E-4B3C-8BDB-99F646F577BB}" srcOrd="0" destOrd="0" presId="urn:microsoft.com/office/officeart/2008/layout/HexagonCluster"/>
    <dgm:cxn modelId="{99A5ED94-ED96-406F-9A15-A536D0195EA7}" type="presOf" srcId="{4B5E1D68-D67A-4BC0-8A17-939095850030}" destId="{C2CCF031-0EF3-48FA-A56B-EE89BFB5F9F5}" srcOrd="0" destOrd="0" presId="urn:microsoft.com/office/officeart/2008/layout/HexagonCluster"/>
    <dgm:cxn modelId="{1972A1B4-97AC-49EF-9DF4-331A49D4DF15}" type="presOf" srcId="{7E08AEC1-2F94-4452-8400-2C73214720AD}" destId="{CFFDBD06-C399-4622-8858-86818080FCCD}" srcOrd="0" destOrd="0" presId="urn:microsoft.com/office/officeart/2008/layout/HexagonCluster"/>
    <dgm:cxn modelId="{B80CFE30-F171-4FA0-B95C-3DE31B6F7CCF}" srcId="{03BFB557-A717-463C-AF29-12009CDD8A19}" destId="{CE53E4F0-5E4A-4406-8F14-F44907D31C8E}" srcOrd="7" destOrd="0" parTransId="{4543F38E-0111-4939-A9C2-6A74787B0FB7}" sibTransId="{753CFA7C-E486-4DA3-AAE1-4B0A55ED3187}"/>
    <dgm:cxn modelId="{5DAE588F-30CB-4176-BAB5-DB5988A28E1E}" srcId="{03BFB557-A717-463C-AF29-12009CDD8A19}" destId="{D5CCF7A4-BD9D-4A81-BA15-F69035FC0187}" srcOrd="3" destOrd="0" parTransId="{D6A4EED3-7E91-420D-844F-9449041E1B61}" sibTransId="{7CFC85BD-4310-46CE-AEA2-0627B50510AA}"/>
    <dgm:cxn modelId="{3519FD9F-C6CC-400F-BBB8-96E8B760C9B9}" type="presOf" srcId="{6BB26D7C-F487-403A-BA01-AB7A347CBF57}" destId="{45694559-6E05-4E7C-8F3C-8F76314907CE}" srcOrd="0" destOrd="0" presId="urn:microsoft.com/office/officeart/2008/layout/HexagonCluster"/>
    <dgm:cxn modelId="{3213F917-84DD-447F-BB80-AA72EA935FA8}" type="presOf" srcId="{D5C9BF30-A911-48E4-AEB3-D0F1C5B5F2AB}" destId="{D66F0A52-2630-43D9-9E60-6B66D2E23952}" srcOrd="0" destOrd="0" presId="urn:microsoft.com/office/officeart/2008/layout/HexagonCluster"/>
    <dgm:cxn modelId="{7319DBFC-5A0B-4A0A-9776-7323D11C4ED5}" srcId="{03BFB557-A717-463C-AF29-12009CDD8A19}" destId="{3C9A2DD2-7999-4432-AB54-D644351B06E0}" srcOrd="4" destOrd="0" parTransId="{872106AB-E865-49B5-8FBE-4A6C1646D33F}" sibTransId="{5AB794A8-8072-4ED7-A3C7-FB5D42B100DB}"/>
    <dgm:cxn modelId="{32D688C3-5937-4C36-B8EA-C767E70C0B5B}" type="presOf" srcId="{7CFC85BD-4310-46CE-AEA2-0627B50510AA}" destId="{A8442B26-85EB-4B37-BC74-CF670EE039B7}" srcOrd="0" destOrd="0" presId="urn:microsoft.com/office/officeart/2008/layout/HexagonCluster"/>
    <dgm:cxn modelId="{91977EFA-0A6D-45BC-839E-608EF2487C73}" type="presOf" srcId="{2AB85BAC-C5D3-40C4-B726-93DFE39F47D8}" destId="{443754CA-79D2-4FF6-84BA-2EB9B004E338}" srcOrd="0" destOrd="0" presId="urn:microsoft.com/office/officeart/2008/layout/HexagonCluster"/>
    <dgm:cxn modelId="{4A724C11-6267-4828-971B-7B18077401BE}" type="presOf" srcId="{3C9A2DD2-7999-4432-AB54-D644351B06E0}" destId="{6A125294-D604-421E-9062-49F5EDD63711}" srcOrd="0" destOrd="0" presId="urn:microsoft.com/office/officeart/2008/layout/HexagonCluster"/>
    <dgm:cxn modelId="{3EF73C5D-FED5-4750-A777-BCACAEDE1311}" type="presOf" srcId="{9AF7BBD0-4609-4A5E-A142-13153CCB063D}" destId="{81296A52-537C-4F28-BC4A-3D5C38DDA781}" srcOrd="0" destOrd="0" presId="urn:microsoft.com/office/officeart/2008/layout/HexagonCluster"/>
    <dgm:cxn modelId="{89D61E5C-8C43-4E59-842E-ECB77BF8196B}" type="presOf" srcId="{5AB794A8-8072-4ED7-A3C7-FB5D42B100DB}" destId="{CFECC3A8-1496-4187-9540-3BF5CB1D0DFE}" srcOrd="0" destOrd="0" presId="urn:microsoft.com/office/officeart/2008/layout/HexagonCluster"/>
    <dgm:cxn modelId="{2014413F-5A34-4353-8421-4DF34C507389}" type="presOf" srcId="{00267356-2DE2-41C4-9231-7A16DAB1FE00}" destId="{CEB2FC70-E9D2-4007-AC57-A787ADF9CF09}" srcOrd="0" destOrd="0" presId="urn:microsoft.com/office/officeart/2008/layout/HexagonCluster"/>
    <dgm:cxn modelId="{FF4495AA-2507-4C26-B3D2-042FD71FAC33}" type="presOf" srcId="{6F41439F-3786-40ED-BE65-3C5072A4FF77}" destId="{D6E85E66-FDE2-4367-9E34-F2DE8E5C96E7}" srcOrd="0" destOrd="0" presId="urn:microsoft.com/office/officeart/2008/layout/HexagonCluster"/>
    <dgm:cxn modelId="{9ED19DED-11E9-4694-964D-9AB59BBC379B}" type="presParOf" srcId="{BDEB51B3-46EA-4FB1-9482-B1E55B03CDBE}" destId="{6A920067-0DF7-42B2-9683-EE1F911100EB}" srcOrd="0" destOrd="0" presId="urn:microsoft.com/office/officeart/2008/layout/HexagonCluster"/>
    <dgm:cxn modelId="{CB4BE5DB-920E-4887-B44D-3681403E2B88}" type="presParOf" srcId="{6A920067-0DF7-42B2-9683-EE1F911100EB}" destId="{CEB2FC70-E9D2-4007-AC57-A787ADF9CF09}" srcOrd="0" destOrd="0" presId="urn:microsoft.com/office/officeart/2008/layout/HexagonCluster"/>
    <dgm:cxn modelId="{3C8B68AE-F248-450D-8413-D730A7622560}" type="presParOf" srcId="{BDEB51B3-46EA-4FB1-9482-B1E55B03CDBE}" destId="{52B6D9A4-2D51-4D9B-8EE1-ED8F15B9AFFB}" srcOrd="1" destOrd="0" presId="urn:microsoft.com/office/officeart/2008/layout/HexagonCluster"/>
    <dgm:cxn modelId="{9429257A-492B-4A3D-808C-C5DDCFDC52C8}" type="presParOf" srcId="{52B6D9A4-2D51-4D9B-8EE1-ED8F15B9AFFB}" destId="{0343FEE9-772E-4DC9-B7B5-1E1BB656E07C}" srcOrd="0" destOrd="0" presId="urn:microsoft.com/office/officeart/2008/layout/HexagonCluster"/>
    <dgm:cxn modelId="{6CCA1FF4-6FDB-4052-875E-6447C94CDFBA}" type="presParOf" srcId="{BDEB51B3-46EA-4FB1-9482-B1E55B03CDBE}" destId="{6BFC529C-86B9-4B30-A760-078F46BAF509}" srcOrd="2" destOrd="0" presId="urn:microsoft.com/office/officeart/2008/layout/HexagonCluster"/>
    <dgm:cxn modelId="{5ADC7610-8D42-467A-9A0D-90E6D5B05EDC}" type="presParOf" srcId="{6BFC529C-86B9-4B30-A760-078F46BAF509}" destId="{29634573-D26E-4B3C-8BDB-99F646F577BB}" srcOrd="0" destOrd="0" presId="urn:microsoft.com/office/officeart/2008/layout/HexagonCluster"/>
    <dgm:cxn modelId="{A00CF358-FAB5-496A-AE66-37674914A195}" type="presParOf" srcId="{BDEB51B3-46EA-4FB1-9482-B1E55B03CDBE}" destId="{5FA0EDD9-E0FB-46BC-8142-67CF46B4B88A}" srcOrd="3" destOrd="0" presId="urn:microsoft.com/office/officeart/2008/layout/HexagonCluster"/>
    <dgm:cxn modelId="{81AA38FE-9FC1-492B-8C0A-C2E0E87A7EBB}" type="presParOf" srcId="{5FA0EDD9-E0FB-46BC-8142-67CF46B4B88A}" destId="{84CFB03D-5DB0-46A4-BBC7-CF1C032D21C4}" srcOrd="0" destOrd="0" presId="urn:microsoft.com/office/officeart/2008/layout/HexagonCluster"/>
    <dgm:cxn modelId="{A75B00AF-2C11-4F32-AF67-6EC96F59C732}" type="presParOf" srcId="{BDEB51B3-46EA-4FB1-9482-B1E55B03CDBE}" destId="{D1CFFE97-B430-47A5-BAAC-CAFFA729AF6A}" srcOrd="4" destOrd="0" presId="urn:microsoft.com/office/officeart/2008/layout/HexagonCluster"/>
    <dgm:cxn modelId="{6A31CD56-6C6F-4660-897C-5304509439A2}" type="presParOf" srcId="{D1CFFE97-B430-47A5-BAAC-CAFFA729AF6A}" destId="{C2CCF031-0EF3-48FA-A56B-EE89BFB5F9F5}" srcOrd="0" destOrd="0" presId="urn:microsoft.com/office/officeart/2008/layout/HexagonCluster"/>
    <dgm:cxn modelId="{9B90F5ED-2C92-4292-B2F1-C6108E148D55}" type="presParOf" srcId="{BDEB51B3-46EA-4FB1-9482-B1E55B03CDBE}" destId="{BD22AE4B-13FF-43ED-AD07-5434B0C0C887}" srcOrd="5" destOrd="0" presId="urn:microsoft.com/office/officeart/2008/layout/HexagonCluster"/>
    <dgm:cxn modelId="{4A758E00-CC07-4F3C-9428-3D428DAA3EEA}" type="presParOf" srcId="{BD22AE4B-13FF-43ED-AD07-5434B0C0C887}" destId="{DA0D2100-BCA6-45D0-B923-A922F7A610D2}" srcOrd="0" destOrd="0" presId="urn:microsoft.com/office/officeart/2008/layout/HexagonCluster"/>
    <dgm:cxn modelId="{120DDC52-3893-4224-86E8-4D7B685A2C17}" type="presParOf" srcId="{BDEB51B3-46EA-4FB1-9482-B1E55B03CDBE}" destId="{37775461-5065-4631-8C17-DE76DDA9E07F}" srcOrd="6" destOrd="0" presId="urn:microsoft.com/office/officeart/2008/layout/HexagonCluster"/>
    <dgm:cxn modelId="{50DD3C8B-2D77-4C53-8683-7AA7CC5823E2}" type="presParOf" srcId="{37775461-5065-4631-8C17-DE76DDA9E07F}" destId="{45694559-6E05-4E7C-8F3C-8F76314907CE}" srcOrd="0" destOrd="0" presId="urn:microsoft.com/office/officeart/2008/layout/HexagonCluster"/>
    <dgm:cxn modelId="{0412E927-6F3C-4704-965F-D628265261B8}" type="presParOf" srcId="{BDEB51B3-46EA-4FB1-9482-B1E55B03CDBE}" destId="{86B021CE-7A7A-4B25-AAF2-8D7C5DCD711B}" srcOrd="7" destOrd="0" presId="urn:microsoft.com/office/officeart/2008/layout/HexagonCluster"/>
    <dgm:cxn modelId="{26C2E413-3CCC-4E12-A377-537215045969}" type="presParOf" srcId="{86B021CE-7A7A-4B25-AAF2-8D7C5DCD711B}" destId="{9A4FCE19-7954-4A3E-8C2A-E21F43BE61D6}" srcOrd="0" destOrd="0" presId="urn:microsoft.com/office/officeart/2008/layout/HexagonCluster"/>
    <dgm:cxn modelId="{6530623C-AFB6-4487-9AEE-85111BFB6332}" type="presParOf" srcId="{BDEB51B3-46EA-4FB1-9482-B1E55B03CDBE}" destId="{4221C484-6F95-4312-888F-3208F05309AF}" srcOrd="8" destOrd="0" presId="urn:microsoft.com/office/officeart/2008/layout/HexagonCluster"/>
    <dgm:cxn modelId="{D1BF8F20-17D6-4E9B-B966-118819BDD8C9}" type="presParOf" srcId="{4221C484-6F95-4312-888F-3208F05309AF}" destId="{D6E85E66-FDE2-4367-9E34-F2DE8E5C96E7}" srcOrd="0" destOrd="0" presId="urn:microsoft.com/office/officeart/2008/layout/HexagonCluster"/>
    <dgm:cxn modelId="{D706F777-DA91-4886-8C84-A6BD32953BFB}" type="presParOf" srcId="{BDEB51B3-46EA-4FB1-9482-B1E55B03CDBE}" destId="{F3F232C9-1571-4600-B61C-764912BCAF96}" srcOrd="9" destOrd="0" presId="urn:microsoft.com/office/officeart/2008/layout/HexagonCluster"/>
    <dgm:cxn modelId="{6C02B70F-EC31-4080-A085-B092D5DB341C}" type="presParOf" srcId="{F3F232C9-1571-4600-B61C-764912BCAF96}" destId="{6951F56E-3DD7-4EB5-BB7D-1068D1E70730}" srcOrd="0" destOrd="0" presId="urn:microsoft.com/office/officeart/2008/layout/HexagonCluster"/>
    <dgm:cxn modelId="{5CCB2A17-4D43-474C-994E-013AF6F7FF48}" type="presParOf" srcId="{BDEB51B3-46EA-4FB1-9482-B1E55B03CDBE}" destId="{DE9DD04D-4AE8-4987-84E5-78428F92797D}" srcOrd="10" destOrd="0" presId="urn:microsoft.com/office/officeart/2008/layout/HexagonCluster"/>
    <dgm:cxn modelId="{F71184D2-B6DB-4561-8B77-2F6B52102591}" type="presParOf" srcId="{DE9DD04D-4AE8-4987-84E5-78428F92797D}" destId="{141B5CDA-517C-4C9C-8E06-06356202A2C3}" srcOrd="0" destOrd="0" presId="urn:microsoft.com/office/officeart/2008/layout/HexagonCluster"/>
    <dgm:cxn modelId="{596F0E74-6158-4F09-877E-F93875402D62}" type="presParOf" srcId="{BDEB51B3-46EA-4FB1-9482-B1E55B03CDBE}" destId="{AE3C43B1-CAD9-4D59-BC22-1AB075415759}" srcOrd="11" destOrd="0" presId="urn:microsoft.com/office/officeart/2008/layout/HexagonCluster"/>
    <dgm:cxn modelId="{8585FC45-4023-4486-B249-FC4B5B3EA71A}" type="presParOf" srcId="{AE3C43B1-CAD9-4D59-BC22-1AB075415759}" destId="{7F9D716B-168C-481A-9574-430B3DB79C5F}" srcOrd="0" destOrd="0" presId="urn:microsoft.com/office/officeart/2008/layout/HexagonCluster"/>
    <dgm:cxn modelId="{4D6C9B96-F3BD-4A6D-AB00-394471263E73}" type="presParOf" srcId="{BDEB51B3-46EA-4FB1-9482-B1E55B03CDBE}" destId="{BD115355-D121-4ED3-81D4-33D22D0FA2D0}" srcOrd="12" destOrd="0" presId="urn:microsoft.com/office/officeart/2008/layout/HexagonCluster"/>
    <dgm:cxn modelId="{F1417E02-AE02-48FA-A7C4-652E78CA3FEC}" type="presParOf" srcId="{BD115355-D121-4ED3-81D4-33D22D0FA2D0}" destId="{790D1B0B-4FCF-4E07-9BA9-9D82C67879FB}" srcOrd="0" destOrd="0" presId="urn:microsoft.com/office/officeart/2008/layout/HexagonCluster"/>
    <dgm:cxn modelId="{68AC24F1-CD92-4B3A-A00B-CDB00760FA4B}" type="presParOf" srcId="{BDEB51B3-46EA-4FB1-9482-B1E55B03CDBE}" destId="{8E254778-2451-4A44-BFEE-E5C2A382BDF1}" srcOrd="13" destOrd="0" presId="urn:microsoft.com/office/officeart/2008/layout/HexagonCluster"/>
    <dgm:cxn modelId="{93E82AF4-9200-482C-BA67-A2A568836F04}" type="presParOf" srcId="{8E254778-2451-4A44-BFEE-E5C2A382BDF1}" destId="{B96198F6-0336-46D3-85E4-1A4FF20EC5CB}" srcOrd="0" destOrd="0" presId="urn:microsoft.com/office/officeart/2008/layout/HexagonCluster"/>
    <dgm:cxn modelId="{35A60427-918F-44CC-8B52-E4899C99BFAB}" type="presParOf" srcId="{BDEB51B3-46EA-4FB1-9482-B1E55B03CDBE}" destId="{B92D8A7D-5164-4212-89B6-F023D4361151}" srcOrd="14" destOrd="0" presId="urn:microsoft.com/office/officeart/2008/layout/HexagonCluster"/>
    <dgm:cxn modelId="{253F1022-219A-4E0B-A246-2873965054D0}" type="presParOf" srcId="{B92D8A7D-5164-4212-89B6-F023D4361151}" destId="{A8442B26-85EB-4B37-BC74-CF670EE039B7}" srcOrd="0" destOrd="0" presId="urn:microsoft.com/office/officeart/2008/layout/HexagonCluster"/>
    <dgm:cxn modelId="{9B6B8D34-873D-4A14-BC6C-296276215E98}" type="presParOf" srcId="{BDEB51B3-46EA-4FB1-9482-B1E55B03CDBE}" destId="{05E2FB3B-90A2-489A-863D-59B082FB6257}" srcOrd="15" destOrd="0" presId="urn:microsoft.com/office/officeart/2008/layout/HexagonCluster"/>
    <dgm:cxn modelId="{F75A45E4-1041-41D1-9A88-D098721FB93C}" type="presParOf" srcId="{05E2FB3B-90A2-489A-863D-59B082FB6257}" destId="{2556A1AA-DC06-4499-B3BF-9123FC4D728A}" srcOrd="0" destOrd="0" presId="urn:microsoft.com/office/officeart/2008/layout/HexagonCluster"/>
    <dgm:cxn modelId="{8B9301BF-68B5-4F2F-BBEB-3E0F46F1D0C7}" type="presParOf" srcId="{BDEB51B3-46EA-4FB1-9482-B1E55B03CDBE}" destId="{3686A05D-3775-4F85-992D-4FA9C524DFE1}" srcOrd="16" destOrd="0" presId="urn:microsoft.com/office/officeart/2008/layout/HexagonCluster"/>
    <dgm:cxn modelId="{D97AAF3E-264D-4C9E-B1DC-989A1A3AB332}" type="presParOf" srcId="{3686A05D-3775-4F85-992D-4FA9C524DFE1}" destId="{6A125294-D604-421E-9062-49F5EDD63711}" srcOrd="0" destOrd="0" presId="urn:microsoft.com/office/officeart/2008/layout/HexagonCluster"/>
    <dgm:cxn modelId="{373ED8F8-750A-4650-BFAB-C949735E9818}" type="presParOf" srcId="{BDEB51B3-46EA-4FB1-9482-B1E55B03CDBE}" destId="{F79CE9C4-A0BE-4742-860C-87CD85AB2883}" srcOrd="17" destOrd="0" presId="urn:microsoft.com/office/officeart/2008/layout/HexagonCluster"/>
    <dgm:cxn modelId="{7CB74477-5216-4EDD-BC12-A966AEF854E7}" type="presParOf" srcId="{F79CE9C4-A0BE-4742-860C-87CD85AB2883}" destId="{AAEAB7D0-4547-4D32-A2B4-0E9218C93331}" srcOrd="0" destOrd="0" presId="urn:microsoft.com/office/officeart/2008/layout/HexagonCluster"/>
    <dgm:cxn modelId="{D9CB5D55-1838-4C89-8FB3-7CD4213A7DED}" type="presParOf" srcId="{BDEB51B3-46EA-4FB1-9482-B1E55B03CDBE}" destId="{E244B667-7D11-450F-931A-9A33E6D38803}" srcOrd="18" destOrd="0" presId="urn:microsoft.com/office/officeart/2008/layout/HexagonCluster"/>
    <dgm:cxn modelId="{F5B8A2AF-44DD-4353-BF1F-D4C9ACD56003}" type="presParOf" srcId="{E244B667-7D11-450F-931A-9A33E6D38803}" destId="{CFECC3A8-1496-4187-9540-3BF5CB1D0DFE}" srcOrd="0" destOrd="0" presId="urn:microsoft.com/office/officeart/2008/layout/HexagonCluster"/>
    <dgm:cxn modelId="{5AEBF51B-871F-4050-9E74-90CAF1CA4018}" type="presParOf" srcId="{BDEB51B3-46EA-4FB1-9482-B1E55B03CDBE}" destId="{0FC138DB-C93E-4183-A8C1-36932242DF8B}" srcOrd="19" destOrd="0" presId="urn:microsoft.com/office/officeart/2008/layout/HexagonCluster"/>
    <dgm:cxn modelId="{53D523F2-5F43-4BA7-BBCB-2F4E23F65F24}" type="presParOf" srcId="{0FC138DB-C93E-4183-A8C1-36932242DF8B}" destId="{02EA3688-322A-42A5-BF7F-586E6566E8B4}" srcOrd="0" destOrd="0" presId="urn:microsoft.com/office/officeart/2008/layout/HexagonCluster"/>
    <dgm:cxn modelId="{F039FC64-62A4-49D6-AF46-950162FEAD2F}" type="presParOf" srcId="{BDEB51B3-46EA-4FB1-9482-B1E55B03CDBE}" destId="{46D1A001-A078-4CDD-A739-C7D1FD349298}" srcOrd="20" destOrd="0" presId="urn:microsoft.com/office/officeart/2008/layout/HexagonCluster"/>
    <dgm:cxn modelId="{748D2927-4791-4C73-81D8-D3DE2D6D2A98}" type="presParOf" srcId="{46D1A001-A078-4CDD-A739-C7D1FD349298}" destId="{05C1233E-2508-4B56-8F7E-C354A1D387E3}" srcOrd="0" destOrd="0" presId="urn:microsoft.com/office/officeart/2008/layout/HexagonCluster"/>
    <dgm:cxn modelId="{4FFBACE1-E61C-4467-92C7-F2DC6CCD00CE}" type="presParOf" srcId="{BDEB51B3-46EA-4FB1-9482-B1E55B03CDBE}" destId="{F051D322-8C30-4CE9-A3C1-9E549C21F373}" srcOrd="21" destOrd="0" presId="urn:microsoft.com/office/officeart/2008/layout/HexagonCluster"/>
    <dgm:cxn modelId="{A1B00FD0-1892-4AC6-9CA2-E05959620275}" type="presParOf" srcId="{F051D322-8C30-4CE9-A3C1-9E549C21F373}" destId="{FF510272-DDD8-45F6-B84D-FDC60ABF0084}" srcOrd="0" destOrd="0" presId="urn:microsoft.com/office/officeart/2008/layout/HexagonCluster"/>
    <dgm:cxn modelId="{5C4BA5D7-A724-43D7-B1C8-3DC76FF46B54}" type="presParOf" srcId="{BDEB51B3-46EA-4FB1-9482-B1E55B03CDBE}" destId="{B8A5437E-BC18-496A-B64F-7E1670A2A2BD}" srcOrd="22" destOrd="0" presId="urn:microsoft.com/office/officeart/2008/layout/HexagonCluster"/>
    <dgm:cxn modelId="{AB07A6A0-102B-4D4F-9FCA-23F75F28960C}" type="presParOf" srcId="{B8A5437E-BC18-496A-B64F-7E1670A2A2BD}" destId="{443754CA-79D2-4FF6-84BA-2EB9B004E338}" srcOrd="0" destOrd="0" presId="urn:microsoft.com/office/officeart/2008/layout/HexagonCluster"/>
    <dgm:cxn modelId="{6A5179D1-C0F4-4639-98EB-237A9BFDAF76}" type="presParOf" srcId="{BDEB51B3-46EA-4FB1-9482-B1E55B03CDBE}" destId="{83180976-8E57-4078-A271-26F2B1A10D8F}" srcOrd="23" destOrd="0" presId="urn:microsoft.com/office/officeart/2008/layout/HexagonCluster"/>
    <dgm:cxn modelId="{4EDC00BE-EA47-4F48-88B3-D15ED18E5B5C}" type="presParOf" srcId="{83180976-8E57-4078-A271-26F2B1A10D8F}" destId="{79A8F201-7992-48E2-A9CA-7C935D8FAEE4}" srcOrd="0" destOrd="0" presId="urn:microsoft.com/office/officeart/2008/layout/HexagonCluster"/>
    <dgm:cxn modelId="{93169652-EDD9-4F80-9929-A21D4DADE77B}" type="presParOf" srcId="{BDEB51B3-46EA-4FB1-9482-B1E55B03CDBE}" destId="{BC78C2C5-F305-4F0A-B9D7-1CCEF36F9890}" srcOrd="24" destOrd="0" presId="urn:microsoft.com/office/officeart/2008/layout/HexagonCluster"/>
    <dgm:cxn modelId="{258ACCA8-416A-4C75-A4E0-C48DD6D0A7F3}" type="presParOf" srcId="{BC78C2C5-F305-4F0A-B9D7-1CCEF36F9890}" destId="{81296A52-537C-4F28-BC4A-3D5C38DDA781}" srcOrd="0" destOrd="0" presId="urn:microsoft.com/office/officeart/2008/layout/HexagonCluster"/>
    <dgm:cxn modelId="{036CD0B9-B76A-4BC2-9A33-81D37D2978F6}" type="presParOf" srcId="{BDEB51B3-46EA-4FB1-9482-B1E55B03CDBE}" destId="{79D55177-4DFD-4D37-882C-10E16312735D}" srcOrd="25" destOrd="0" presId="urn:microsoft.com/office/officeart/2008/layout/HexagonCluster"/>
    <dgm:cxn modelId="{4C449561-BD00-4191-AFB7-F852C82B7F05}" type="presParOf" srcId="{79D55177-4DFD-4D37-882C-10E16312735D}" destId="{C8A31E09-8A28-4BC7-B101-81FDABEFC055}" srcOrd="0" destOrd="0" presId="urn:microsoft.com/office/officeart/2008/layout/HexagonCluster"/>
    <dgm:cxn modelId="{88B63423-BFD7-4AE1-8EBD-4EFF87C6DFAE}" type="presParOf" srcId="{BDEB51B3-46EA-4FB1-9482-B1E55B03CDBE}" destId="{65B76C8D-5982-43BB-BB16-677B6451483C}" srcOrd="26" destOrd="0" presId="urn:microsoft.com/office/officeart/2008/layout/HexagonCluster"/>
    <dgm:cxn modelId="{6930C2AA-DDA4-4A84-B82D-CAF0F519DE45}" type="presParOf" srcId="{65B76C8D-5982-43BB-BB16-677B6451483C}" destId="{D66F0A52-2630-43D9-9E60-6B66D2E23952}" srcOrd="0" destOrd="0" presId="urn:microsoft.com/office/officeart/2008/layout/HexagonCluster"/>
    <dgm:cxn modelId="{ED740D29-9E89-4F3C-8818-0E222C4A05CD}" type="presParOf" srcId="{BDEB51B3-46EA-4FB1-9482-B1E55B03CDBE}" destId="{E0E03B47-9C88-4ADD-9E3A-F92037FE7D65}" srcOrd="27" destOrd="0" presId="urn:microsoft.com/office/officeart/2008/layout/HexagonCluster"/>
    <dgm:cxn modelId="{43BDD67E-D9BC-4E8B-B798-76300C0F49E0}" type="presParOf" srcId="{E0E03B47-9C88-4ADD-9E3A-F92037FE7D65}" destId="{47D90ABE-3845-4153-9C82-AD62A2A626B7}" srcOrd="0" destOrd="0" presId="urn:microsoft.com/office/officeart/2008/layout/HexagonCluster"/>
    <dgm:cxn modelId="{21E7AA80-8A5E-45ED-AD78-E5A6FECF21C8}" type="presParOf" srcId="{BDEB51B3-46EA-4FB1-9482-B1E55B03CDBE}" destId="{9A40B7C3-3FE1-427B-9F2C-2FA1A153BE91}" srcOrd="28" destOrd="0" presId="urn:microsoft.com/office/officeart/2008/layout/HexagonCluster"/>
    <dgm:cxn modelId="{4BE173BF-A453-41AE-89FD-EB4DB4E2B898}" type="presParOf" srcId="{9A40B7C3-3FE1-427B-9F2C-2FA1A153BE91}" destId="{DA9536D4-D251-484A-8D81-FC334964A3A8}" srcOrd="0" destOrd="0" presId="urn:microsoft.com/office/officeart/2008/layout/HexagonCluster"/>
    <dgm:cxn modelId="{0094DEAA-831B-48E7-9C80-DC33126D0616}" type="presParOf" srcId="{BDEB51B3-46EA-4FB1-9482-B1E55B03CDBE}" destId="{C2630443-34F4-4B14-AE33-20FE3BB89CDB}" srcOrd="29" destOrd="0" presId="urn:microsoft.com/office/officeart/2008/layout/HexagonCluster"/>
    <dgm:cxn modelId="{362E8E8C-D82A-44E9-8634-1B5D8214F4F0}" type="presParOf" srcId="{C2630443-34F4-4B14-AE33-20FE3BB89CDB}" destId="{5F6D9DA7-CB64-4D03-8615-2746A7076980}" srcOrd="0" destOrd="0" presId="urn:microsoft.com/office/officeart/2008/layout/HexagonCluster"/>
    <dgm:cxn modelId="{893E65B4-BCC1-406E-B915-0ADB3E518809}" type="presParOf" srcId="{BDEB51B3-46EA-4FB1-9482-B1E55B03CDBE}" destId="{0E403DC2-ED7C-452F-BD98-E57867F7A6F9}" srcOrd="30" destOrd="0" presId="urn:microsoft.com/office/officeart/2008/layout/HexagonCluster"/>
    <dgm:cxn modelId="{6C7D652D-681F-469B-AA95-42F82FE95A7B}" type="presParOf" srcId="{0E403DC2-ED7C-452F-BD98-E57867F7A6F9}" destId="{B85C2A28-6EB8-418E-B0F5-FAB8CE80F109}" srcOrd="0" destOrd="0" presId="urn:microsoft.com/office/officeart/2008/layout/HexagonCluster"/>
    <dgm:cxn modelId="{826D283F-FCFF-4AA6-B180-6AAF05F474CC}" type="presParOf" srcId="{BDEB51B3-46EA-4FB1-9482-B1E55B03CDBE}" destId="{9EB4D148-4474-44B4-930D-5B93A20BE03B}" srcOrd="31" destOrd="0" presId="urn:microsoft.com/office/officeart/2008/layout/HexagonCluster"/>
    <dgm:cxn modelId="{15FD6C97-184D-4F49-841E-DB3DBC58D819}" type="presParOf" srcId="{9EB4D148-4474-44B4-930D-5B93A20BE03B}" destId="{D867DEB2-4709-494D-8473-E49B3F7B8B66}" srcOrd="0" destOrd="0" presId="urn:microsoft.com/office/officeart/2008/layout/HexagonCluster"/>
    <dgm:cxn modelId="{81499E80-341C-4365-8F05-4B8052BA29A6}" type="presParOf" srcId="{BDEB51B3-46EA-4FB1-9482-B1E55B03CDBE}" destId="{2E4596DE-F8CF-4F5E-8C26-EB4133318D6A}" srcOrd="32" destOrd="0" presId="urn:microsoft.com/office/officeart/2008/layout/HexagonCluster"/>
    <dgm:cxn modelId="{CC136A02-05EB-4CA4-841B-0431A85D95AD}" type="presParOf" srcId="{2E4596DE-F8CF-4F5E-8C26-EB4133318D6A}" destId="{382D34B6-FA59-4FF4-A4F5-7A814F9EBD58}" srcOrd="0" destOrd="0" presId="urn:microsoft.com/office/officeart/2008/layout/HexagonCluster"/>
    <dgm:cxn modelId="{86F8CAAD-1443-4350-AB5B-4D1266470995}" type="presParOf" srcId="{BDEB51B3-46EA-4FB1-9482-B1E55B03CDBE}" destId="{3083D664-CE1A-445B-8411-B33DB47DBF28}" srcOrd="33" destOrd="0" presId="urn:microsoft.com/office/officeart/2008/layout/HexagonCluster"/>
    <dgm:cxn modelId="{813D1FF5-6CEC-4638-B802-D0066FBD9BC5}" type="presParOf" srcId="{3083D664-CE1A-445B-8411-B33DB47DBF28}" destId="{CE80EF7F-E32F-40D6-90F3-2CFAD2BD926C}" srcOrd="0" destOrd="0" presId="urn:microsoft.com/office/officeart/2008/layout/HexagonCluster"/>
    <dgm:cxn modelId="{26D9635D-CDF8-4FDD-860A-1E519C01DCED}" type="presParOf" srcId="{BDEB51B3-46EA-4FB1-9482-B1E55B03CDBE}" destId="{105228FE-65B3-4B2C-961D-2DED58200FDF}" srcOrd="34" destOrd="0" presId="urn:microsoft.com/office/officeart/2008/layout/HexagonCluster"/>
    <dgm:cxn modelId="{D910AFC0-BEF8-401A-8DB1-8BA70D0B0FCE}" type="presParOf" srcId="{105228FE-65B3-4B2C-961D-2DED58200FDF}" destId="{CFFDBD06-C399-4622-8858-86818080FCCD}" srcOrd="0" destOrd="0" presId="urn:microsoft.com/office/officeart/2008/layout/HexagonCluster"/>
    <dgm:cxn modelId="{FC9B73B4-93B4-4B57-AC70-BA3AE901914F}" type="presParOf" srcId="{BDEB51B3-46EA-4FB1-9482-B1E55B03CDBE}" destId="{CD487AE9-BA7E-4D59-B7E6-7DD2F252302A}" srcOrd="35" destOrd="0" presId="urn:microsoft.com/office/officeart/2008/layout/HexagonCluster"/>
    <dgm:cxn modelId="{F11C2AC4-58C0-428D-A14B-34D4E907FB82}" type="presParOf" srcId="{CD487AE9-BA7E-4D59-B7E6-7DD2F252302A}" destId="{000E798F-6556-4A9C-9048-6B2D9BAD590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3D86B-016B-4FD4-8EA8-C578654E2AD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6D55D20-88A3-467C-9C62-CD9E9687CC34}">
      <dgm:prSet phldrT="[Text]"/>
      <dgm:spPr/>
      <dgm:t>
        <a:bodyPr/>
        <a:lstStyle/>
        <a:p>
          <a:r>
            <a:rPr lang="en-AU" dirty="0" smtClean="0"/>
            <a:t>Exposed /damaged Conduit/Wiring</a:t>
          </a:r>
          <a:endParaRPr lang="en-AU" dirty="0"/>
        </a:p>
      </dgm:t>
    </dgm:pt>
    <dgm:pt modelId="{FB6CED89-9619-43E6-BE6E-AB2C9D4667D4}" type="parTrans" cxnId="{728ECFED-66E6-4AED-9A79-62CB5158C4AF}">
      <dgm:prSet/>
      <dgm:spPr/>
      <dgm:t>
        <a:bodyPr/>
        <a:lstStyle/>
        <a:p>
          <a:endParaRPr lang="en-AU"/>
        </a:p>
      </dgm:t>
    </dgm:pt>
    <dgm:pt modelId="{A669F30F-CA54-4F0F-863D-64FDE8E80D74}" type="sibTrans" cxnId="{728ECFED-66E6-4AED-9A79-62CB5158C4AF}">
      <dgm:prSet/>
      <dgm:spPr/>
      <dgm:t>
        <a:bodyPr/>
        <a:lstStyle/>
        <a:p>
          <a:endParaRPr lang="en-AU"/>
        </a:p>
      </dgm:t>
    </dgm:pt>
    <dgm:pt modelId="{9C4A455D-7389-4561-B610-9EBC18362EF9}">
      <dgm:prSet phldrT="[Text]"/>
      <dgm:spPr/>
      <dgm:t>
        <a:bodyPr/>
        <a:lstStyle/>
        <a:p>
          <a:r>
            <a:rPr lang="en-AU" dirty="0" smtClean="0"/>
            <a:t>Transport Documentation</a:t>
          </a:r>
          <a:endParaRPr lang="en-AU" dirty="0"/>
        </a:p>
      </dgm:t>
    </dgm:pt>
    <dgm:pt modelId="{972EEB7B-9BCE-42E3-BFCF-F553AE28483D}" type="parTrans" cxnId="{B3F4724E-E9BB-46EB-A011-74B2CD0E0F8D}">
      <dgm:prSet/>
      <dgm:spPr/>
      <dgm:t>
        <a:bodyPr/>
        <a:lstStyle/>
        <a:p>
          <a:endParaRPr lang="en-AU"/>
        </a:p>
      </dgm:t>
    </dgm:pt>
    <dgm:pt modelId="{153B1EBD-FD17-43E3-BA65-AFB2F1738A2B}" type="sibTrans" cxnId="{B3F4724E-E9BB-46EB-A011-74B2CD0E0F8D}">
      <dgm:prSet/>
      <dgm:spPr/>
      <dgm:t>
        <a:bodyPr/>
        <a:lstStyle/>
        <a:p>
          <a:endParaRPr lang="en-AU"/>
        </a:p>
      </dgm:t>
    </dgm:pt>
    <dgm:pt modelId="{8D24F514-550B-4475-87D8-8FDFC6DEF117}">
      <dgm:prSet phldrT="[Text]"/>
      <dgm:spPr/>
      <dgm:t>
        <a:bodyPr/>
        <a:lstStyle/>
        <a:p>
          <a:r>
            <a:rPr lang="en-AU" dirty="0" smtClean="0"/>
            <a:t>Eye wash not full</a:t>
          </a:r>
        </a:p>
      </dgm:t>
    </dgm:pt>
    <dgm:pt modelId="{68A3155E-1548-49A9-BC55-48A6F682958A}" type="parTrans" cxnId="{38EF9843-A44C-4933-ACCB-2ABA072B25DE}">
      <dgm:prSet/>
      <dgm:spPr/>
      <dgm:t>
        <a:bodyPr/>
        <a:lstStyle/>
        <a:p>
          <a:endParaRPr lang="en-AU"/>
        </a:p>
      </dgm:t>
    </dgm:pt>
    <dgm:pt modelId="{DDF0DE28-DB50-4F8F-85C9-E5BE4E5971BD}" type="sibTrans" cxnId="{38EF9843-A44C-4933-ACCB-2ABA072B25DE}">
      <dgm:prSet/>
      <dgm:spPr/>
      <dgm:t>
        <a:bodyPr/>
        <a:lstStyle/>
        <a:p>
          <a:endParaRPr lang="en-AU"/>
        </a:p>
      </dgm:t>
    </dgm:pt>
    <dgm:pt modelId="{9B6910AD-7A84-41F6-AE10-80621858A40B}">
      <dgm:prSet phldrT="[Text]"/>
      <dgm:spPr/>
      <dgm:t>
        <a:bodyPr/>
        <a:lstStyle/>
        <a:p>
          <a:r>
            <a:rPr lang="en-AU" dirty="0" smtClean="0"/>
            <a:t>Hose testing out of date</a:t>
          </a:r>
        </a:p>
      </dgm:t>
    </dgm:pt>
    <dgm:pt modelId="{525411EA-14C6-4492-ACD4-A3491880FF3F}" type="parTrans" cxnId="{5EB1A9CE-9944-4370-9607-0B0D3D9F6636}">
      <dgm:prSet/>
      <dgm:spPr/>
      <dgm:t>
        <a:bodyPr/>
        <a:lstStyle/>
        <a:p>
          <a:endParaRPr lang="en-AU"/>
        </a:p>
      </dgm:t>
    </dgm:pt>
    <dgm:pt modelId="{8B4E1A01-09BC-44AC-A567-B0A3974D00B6}" type="sibTrans" cxnId="{5EB1A9CE-9944-4370-9607-0B0D3D9F6636}">
      <dgm:prSet/>
      <dgm:spPr/>
      <dgm:t>
        <a:bodyPr/>
        <a:lstStyle/>
        <a:p>
          <a:endParaRPr lang="en-AU"/>
        </a:p>
      </dgm:t>
    </dgm:pt>
    <dgm:pt modelId="{2B053D64-FC56-4F57-BD4B-1736E2FED5D5}">
      <dgm:prSet phldrT="[Text]"/>
      <dgm:spPr/>
      <dgm:t>
        <a:bodyPr/>
        <a:lstStyle/>
        <a:p>
          <a:r>
            <a:rPr lang="en-AU" dirty="0" smtClean="0"/>
            <a:t>Inadequate load restraint (brooms/hoses /Caps etc.)</a:t>
          </a:r>
        </a:p>
      </dgm:t>
    </dgm:pt>
    <dgm:pt modelId="{303172C7-3B93-4629-8A7E-32E7D5DB8DE8}" type="parTrans" cxnId="{D6B709A5-DD99-4639-9164-476FC16D1DA6}">
      <dgm:prSet/>
      <dgm:spPr/>
      <dgm:t>
        <a:bodyPr/>
        <a:lstStyle/>
        <a:p>
          <a:endParaRPr lang="en-AU"/>
        </a:p>
      </dgm:t>
    </dgm:pt>
    <dgm:pt modelId="{9AF64317-4D01-4933-AA78-9FE1E6B64BBA}" type="sibTrans" cxnId="{D6B709A5-DD99-4639-9164-476FC16D1DA6}">
      <dgm:prSet/>
      <dgm:spPr/>
      <dgm:t>
        <a:bodyPr/>
        <a:lstStyle/>
        <a:p>
          <a:endParaRPr lang="en-AU"/>
        </a:p>
      </dgm:t>
    </dgm:pt>
    <dgm:pt modelId="{119BE91F-FB2F-414E-830E-5B5FE9B16C63}">
      <dgm:prSet phldrT="[Text]"/>
      <dgm:spPr/>
      <dgm:t>
        <a:bodyPr/>
        <a:lstStyle/>
        <a:p>
          <a:r>
            <a:rPr lang="en-AU" dirty="0" smtClean="0"/>
            <a:t>Labelling (damaged/missing) – EIH, EIP, ROV</a:t>
          </a:r>
        </a:p>
      </dgm:t>
    </dgm:pt>
    <dgm:pt modelId="{27123873-2DB7-4307-A865-121E20016E6D}" type="parTrans" cxnId="{23286511-CBB5-41FD-A920-7499D5A3C00E}">
      <dgm:prSet/>
      <dgm:spPr/>
      <dgm:t>
        <a:bodyPr/>
        <a:lstStyle/>
        <a:p>
          <a:endParaRPr lang="en-AU"/>
        </a:p>
      </dgm:t>
    </dgm:pt>
    <dgm:pt modelId="{ED6176B7-DFE3-4CA2-84AE-97FB612E0015}" type="sibTrans" cxnId="{23286511-CBB5-41FD-A920-7499D5A3C00E}">
      <dgm:prSet/>
      <dgm:spPr/>
      <dgm:t>
        <a:bodyPr/>
        <a:lstStyle/>
        <a:p>
          <a:endParaRPr lang="en-AU"/>
        </a:p>
      </dgm:t>
    </dgm:pt>
    <dgm:pt modelId="{A315374C-EB05-47D1-8CAD-AE2889788BAF}" type="pres">
      <dgm:prSet presAssocID="{D083D86B-016B-4FD4-8EA8-C578654E2A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8AF38DC6-B197-4BD9-8731-33B4E39EBAE1}" type="pres">
      <dgm:prSet presAssocID="{D083D86B-016B-4FD4-8EA8-C578654E2ADA}" presName="Name1" presStyleCnt="0"/>
      <dgm:spPr/>
    </dgm:pt>
    <dgm:pt modelId="{2B909434-F0F7-4E70-BA2E-43DCABAB258C}" type="pres">
      <dgm:prSet presAssocID="{D083D86B-016B-4FD4-8EA8-C578654E2ADA}" presName="cycle" presStyleCnt="0"/>
      <dgm:spPr/>
    </dgm:pt>
    <dgm:pt modelId="{8D5B4A5B-C46A-4F20-A7B2-84AE02F575F2}" type="pres">
      <dgm:prSet presAssocID="{D083D86B-016B-4FD4-8EA8-C578654E2ADA}" presName="srcNode" presStyleLbl="node1" presStyleIdx="0" presStyleCnt="6"/>
      <dgm:spPr/>
    </dgm:pt>
    <dgm:pt modelId="{2DDEBA0D-67B9-478B-BE27-6B90F3D44471}" type="pres">
      <dgm:prSet presAssocID="{D083D86B-016B-4FD4-8EA8-C578654E2ADA}" presName="conn" presStyleLbl="parChTrans1D2" presStyleIdx="0" presStyleCnt="1"/>
      <dgm:spPr/>
      <dgm:t>
        <a:bodyPr/>
        <a:lstStyle/>
        <a:p>
          <a:endParaRPr lang="en-AU"/>
        </a:p>
      </dgm:t>
    </dgm:pt>
    <dgm:pt modelId="{4D49AC7E-AD7D-4CC8-BF9D-F88EC988AD7B}" type="pres">
      <dgm:prSet presAssocID="{D083D86B-016B-4FD4-8EA8-C578654E2ADA}" presName="extraNode" presStyleLbl="node1" presStyleIdx="0" presStyleCnt="6"/>
      <dgm:spPr/>
    </dgm:pt>
    <dgm:pt modelId="{0C3CD23C-3903-468C-91AD-9386D845F16E}" type="pres">
      <dgm:prSet presAssocID="{D083D86B-016B-4FD4-8EA8-C578654E2ADA}" presName="dstNode" presStyleLbl="node1" presStyleIdx="0" presStyleCnt="6"/>
      <dgm:spPr/>
    </dgm:pt>
    <dgm:pt modelId="{F7ECC5A9-8928-4DDB-A930-5E37A4F5E5A8}" type="pres">
      <dgm:prSet presAssocID="{16D55D20-88A3-467C-9C62-CD9E9687CC3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64E7D8-9EC5-4CD6-A326-423631B70801}" type="pres">
      <dgm:prSet presAssocID="{16D55D20-88A3-467C-9C62-CD9E9687CC34}" presName="accent_1" presStyleCnt="0"/>
      <dgm:spPr/>
    </dgm:pt>
    <dgm:pt modelId="{C2844ED5-8529-4709-982E-F3CE0D158DEC}" type="pres">
      <dgm:prSet presAssocID="{16D55D20-88A3-467C-9C62-CD9E9687CC34}" presName="accentRepeatNode" presStyleLbl="solidFgAcc1" presStyleIdx="0" presStyleCnt="6"/>
      <dgm:spPr/>
    </dgm:pt>
    <dgm:pt modelId="{81E589E0-CD3F-466D-BEDE-6793BD1A36E8}" type="pres">
      <dgm:prSet presAssocID="{9C4A455D-7389-4561-B610-9EBC18362EF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F3CC09-47BD-4B21-A454-C54E20546534}" type="pres">
      <dgm:prSet presAssocID="{9C4A455D-7389-4561-B610-9EBC18362EF9}" presName="accent_2" presStyleCnt="0"/>
      <dgm:spPr/>
    </dgm:pt>
    <dgm:pt modelId="{8863D758-8D38-4B5C-9A8B-28B72E875DAF}" type="pres">
      <dgm:prSet presAssocID="{9C4A455D-7389-4561-B610-9EBC18362EF9}" presName="accentRepeatNode" presStyleLbl="solidFgAcc1" presStyleIdx="1" presStyleCnt="6"/>
      <dgm:spPr/>
    </dgm:pt>
    <dgm:pt modelId="{B00FB1DF-055B-4454-ADA2-77387A9AE6DA}" type="pres">
      <dgm:prSet presAssocID="{8D24F514-550B-4475-87D8-8FDFC6DEF11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CB0FCC-DDDB-44B7-B793-E177B43F5320}" type="pres">
      <dgm:prSet presAssocID="{8D24F514-550B-4475-87D8-8FDFC6DEF117}" presName="accent_3" presStyleCnt="0"/>
      <dgm:spPr/>
    </dgm:pt>
    <dgm:pt modelId="{A21BA38A-C8E0-494F-8775-3BA24C8A0952}" type="pres">
      <dgm:prSet presAssocID="{8D24F514-550B-4475-87D8-8FDFC6DEF117}" presName="accentRepeatNode" presStyleLbl="solidFgAcc1" presStyleIdx="2" presStyleCnt="6"/>
      <dgm:spPr/>
    </dgm:pt>
    <dgm:pt modelId="{F0395C60-C51B-4D1A-B7BB-2FBEDACF54A5}" type="pres">
      <dgm:prSet presAssocID="{9B6910AD-7A84-41F6-AE10-80621858A40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EA2F38-CD87-4161-8F96-591E3C0B9BD0}" type="pres">
      <dgm:prSet presAssocID="{9B6910AD-7A84-41F6-AE10-80621858A40B}" presName="accent_4" presStyleCnt="0"/>
      <dgm:spPr/>
    </dgm:pt>
    <dgm:pt modelId="{7CC2A8B6-2222-4FCB-96EB-2DC1D2324CFC}" type="pres">
      <dgm:prSet presAssocID="{9B6910AD-7A84-41F6-AE10-80621858A40B}" presName="accentRepeatNode" presStyleLbl="solidFgAcc1" presStyleIdx="3" presStyleCnt="6"/>
      <dgm:spPr/>
    </dgm:pt>
    <dgm:pt modelId="{8EBF78A0-6008-4A74-891A-82F007DEE8A7}" type="pres">
      <dgm:prSet presAssocID="{2B053D64-FC56-4F57-BD4B-1736E2FED5D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4CF00B-4359-4267-9F5B-90C28AF4A5BB}" type="pres">
      <dgm:prSet presAssocID="{2B053D64-FC56-4F57-BD4B-1736E2FED5D5}" presName="accent_5" presStyleCnt="0"/>
      <dgm:spPr/>
    </dgm:pt>
    <dgm:pt modelId="{4DE1BD0F-164E-4F43-8C89-BB6B386B0FD8}" type="pres">
      <dgm:prSet presAssocID="{2B053D64-FC56-4F57-BD4B-1736E2FED5D5}" presName="accentRepeatNode" presStyleLbl="solidFgAcc1" presStyleIdx="4" presStyleCnt="6"/>
      <dgm:spPr/>
    </dgm:pt>
    <dgm:pt modelId="{0CE28B05-DE35-4DAC-8963-BB4AF070A266}" type="pres">
      <dgm:prSet presAssocID="{119BE91F-FB2F-414E-830E-5B5FE9B16C6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207932-B855-46CA-8392-B87B882D0639}" type="pres">
      <dgm:prSet presAssocID="{119BE91F-FB2F-414E-830E-5B5FE9B16C63}" presName="accent_6" presStyleCnt="0"/>
      <dgm:spPr/>
    </dgm:pt>
    <dgm:pt modelId="{437EA9AE-4E6F-46B8-85F5-B4167D56D27B}" type="pres">
      <dgm:prSet presAssocID="{119BE91F-FB2F-414E-830E-5B5FE9B16C63}" presName="accentRepeatNode" presStyleLbl="solidFgAcc1" presStyleIdx="5" presStyleCnt="6"/>
      <dgm:spPr/>
    </dgm:pt>
  </dgm:ptLst>
  <dgm:cxnLst>
    <dgm:cxn modelId="{AD201DC6-98F5-4008-AF72-A7405EE4164A}" type="presOf" srcId="{8D24F514-550B-4475-87D8-8FDFC6DEF117}" destId="{B00FB1DF-055B-4454-ADA2-77387A9AE6DA}" srcOrd="0" destOrd="0" presId="urn:microsoft.com/office/officeart/2008/layout/VerticalCurvedList"/>
    <dgm:cxn modelId="{CC28CCC1-E5C8-41FB-BAA3-73304162253D}" type="presOf" srcId="{9B6910AD-7A84-41F6-AE10-80621858A40B}" destId="{F0395C60-C51B-4D1A-B7BB-2FBEDACF54A5}" srcOrd="0" destOrd="0" presId="urn:microsoft.com/office/officeart/2008/layout/VerticalCurvedList"/>
    <dgm:cxn modelId="{7BD6E882-E687-4CAF-AA07-9FDEE461EFF2}" type="presOf" srcId="{D083D86B-016B-4FD4-8EA8-C578654E2ADA}" destId="{A315374C-EB05-47D1-8CAD-AE2889788BAF}" srcOrd="0" destOrd="0" presId="urn:microsoft.com/office/officeart/2008/layout/VerticalCurvedList"/>
    <dgm:cxn modelId="{728ECFED-66E6-4AED-9A79-62CB5158C4AF}" srcId="{D083D86B-016B-4FD4-8EA8-C578654E2ADA}" destId="{16D55D20-88A3-467C-9C62-CD9E9687CC34}" srcOrd="0" destOrd="0" parTransId="{FB6CED89-9619-43E6-BE6E-AB2C9D4667D4}" sibTransId="{A669F30F-CA54-4F0F-863D-64FDE8E80D74}"/>
    <dgm:cxn modelId="{0CBC3717-922D-471F-A06B-B7CCF099943D}" type="presOf" srcId="{119BE91F-FB2F-414E-830E-5B5FE9B16C63}" destId="{0CE28B05-DE35-4DAC-8963-BB4AF070A266}" srcOrd="0" destOrd="0" presId="urn:microsoft.com/office/officeart/2008/layout/VerticalCurvedList"/>
    <dgm:cxn modelId="{38EF9843-A44C-4933-ACCB-2ABA072B25DE}" srcId="{D083D86B-016B-4FD4-8EA8-C578654E2ADA}" destId="{8D24F514-550B-4475-87D8-8FDFC6DEF117}" srcOrd="2" destOrd="0" parTransId="{68A3155E-1548-49A9-BC55-48A6F682958A}" sibTransId="{DDF0DE28-DB50-4F8F-85C9-E5BE4E5971BD}"/>
    <dgm:cxn modelId="{C8802717-88FA-4B7A-9377-D5C8FD333083}" type="presOf" srcId="{16D55D20-88A3-467C-9C62-CD9E9687CC34}" destId="{F7ECC5A9-8928-4DDB-A930-5E37A4F5E5A8}" srcOrd="0" destOrd="0" presId="urn:microsoft.com/office/officeart/2008/layout/VerticalCurvedList"/>
    <dgm:cxn modelId="{77A54816-4F10-4FE4-B711-70077EE7061D}" type="presOf" srcId="{A669F30F-CA54-4F0F-863D-64FDE8E80D74}" destId="{2DDEBA0D-67B9-478B-BE27-6B90F3D44471}" srcOrd="0" destOrd="0" presId="urn:microsoft.com/office/officeart/2008/layout/VerticalCurvedList"/>
    <dgm:cxn modelId="{ED4D39B8-24E6-45E2-B6A0-229475A9AD23}" type="presOf" srcId="{9C4A455D-7389-4561-B610-9EBC18362EF9}" destId="{81E589E0-CD3F-466D-BEDE-6793BD1A36E8}" srcOrd="0" destOrd="0" presId="urn:microsoft.com/office/officeart/2008/layout/VerticalCurvedList"/>
    <dgm:cxn modelId="{086B19ED-A481-4567-9CA0-4B6DCF7604B9}" type="presOf" srcId="{2B053D64-FC56-4F57-BD4B-1736E2FED5D5}" destId="{8EBF78A0-6008-4A74-891A-82F007DEE8A7}" srcOrd="0" destOrd="0" presId="urn:microsoft.com/office/officeart/2008/layout/VerticalCurvedList"/>
    <dgm:cxn modelId="{5EB1A9CE-9944-4370-9607-0B0D3D9F6636}" srcId="{D083D86B-016B-4FD4-8EA8-C578654E2ADA}" destId="{9B6910AD-7A84-41F6-AE10-80621858A40B}" srcOrd="3" destOrd="0" parTransId="{525411EA-14C6-4492-ACD4-A3491880FF3F}" sibTransId="{8B4E1A01-09BC-44AC-A567-B0A3974D00B6}"/>
    <dgm:cxn modelId="{D6B709A5-DD99-4639-9164-476FC16D1DA6}" srcId="{D083D86B-016B-4FD4-8EA8-C578654E2ADA}" destId="{2B053D64-FC56-4F57-BD4B-1736E2FED5D5}" srcOrd="4" destOrd="0" parTransId="{303172C7-3B93-4629-8A7E-32E7D5DB8DE8}" sibTransId="{9AF64317-4D01-4933-AA78-9FE1E6B64BBA}"/>
    <dgm:cxn modelId="{23286511-CBB5-41FD-A920-7499D5A3C00E}" srcId="{D083D86B-016B-4FD4-8EA8-C578654E2ADA}" destId="{119BE91F-FB2F-414E-830E-5B5FE9B16C63}" srcOrd="5" destOrd="0" parTransId="{27123873-2DB7-4307-A865-121E20016E6D}" sibTransId="{ED6176B7-DFE3-4CA2-84AE-97FB612E0015}"/>
    <dgm:cxn modelId="{B3F4724E-E9BB-46EB-A011-74B2CD0E0F8D}" srcId="{D083D86B-016B-4FD4-8EA8-C578654E2ADA}" destId="{9C4A455D-7389-4561-B610-9EBC18362EF9}" srcOrd="1" destOrd="0" parTransId="{972EEB7B-9BCE-42E3-BFCF-F553AE28483D}" sibTransId="{153B1EBD-FD17-43E3-BA65-AFB2F1738A2B}"/>
    <dgm:cxn modelId="{69B926DE-C833-4A92-AB0C-74033A3F153F}" type="presParOf" srcId="{A315374C-EB05-47D1-8CAD-AE2889788BAF}" destId="{8AF38DC6-B197-4BD9-8731-33B4E39EBAE1}" srcOrd="0" destOrd="0" presId="urn:microsoft.com/office/officeart/2008/layout/VerticalCurvedList"/>
    <dgm:cxn modelId="{E262730B-671A-4574-B394-347C61A94524}" type="presParOf" srcId="{8AF38DC6-B197-4BD9-8731-33B4E39EBAE1}" destId="{2B909434-F0F7-4E70-BA2E-43DCABAB258C}" srcOrd="0" destOrd="0" presId="urn:microsoft.com/office/officeart/2008/layout/VerticalCurvedList"/>
    <dgm:cxn modelId="{AA3A98DE-6906-439D-B011-88D95AD231A5}" type="presParOf" srcId="{2B909434-F0F7-4E70-BA2E-43DCABAB258C}" destId="{8D5B4A5B-C46A-4F20-A7B2-84AE02F575F2}" srcOrd="0" destOrd="0" presId="urn:microsoft.com/office/officeart/2008/layout/VerticalCurvedList"/>
    <dgm:cxn modelId="{659D61F3-0A8B-4CE0-AB6F-7B2D2A8E28C9}" type="presParOf" srcId="{2B909434-F0F7-4E70-BA2E-43DCABAB258C}" destId="{2DDEBA0D-67B9-478B-BE27-6B90F3D44471}" srcOrd="1" destOrd="0" presId="urn:microsoft.com/office/officeart/2008/layout/VerticalCurvedList"/>
    <dgm:cxn modelId="{43578203-34C6-4B41-9594-C1319BB59BB8}" type="presParOf" srcId="{2B909434-F0F7-4E70-BA2E-43DCABAB258C}" destId="{4D49AC7E-AD7D-4CC8-BF9D-F88EC988AD7B}" srcOrd="2" destOrd="0" presId="urn:microsoft.com/office/officeart/2008/layout/VerticalCurvedList"/>
    <dgm:cxn modelId="{7A176913-89AC-4C31-BDC5-47030B7D057A}" type="presParOf" srcId="{2B909434-F0F7-4E70-BA2E-43DCABAB258C}" destId="{0C3CD23C-3903-468C-91AD-9386D845F16E}" srcOrd="3" destOrd="0" presId="urn:microsoft.com/office/officeart/2008/layout/VerticalCurvedList"/>
    <dgm:cxn modelId="{C64DD0C6-4310-46CE-AE44-53E5C82903F8}" type="presParOf" srcId="{8AF38DC6-B197-4BD9-8731-33B4E39EBAE1}" destId="{F7ECC5A9-8928-4DDB-A930-5E37A4F5E5A8}" srcOrd="1" destOrd="0" presId="urn:microsoft.com/office/officeart/2008/layout/VerticalCurvedList"/>
    <dgm:cxn modelId="{1C78E33A-44E2-4C4C-94AA-E5C1E856E2A6}" type="presParOf" srcId="{8AF38DC6-B197-4BD9-8731-33B4E39EBAE1}" destId="{6164E7D8-9EC5-4CD6-A326-423631B70801}" srcOrd="2" destOrd="0" presId="urn:microsoft.com/office/officeart/2008/layout/VerticalCurvedList"/>
    <dgm:cxn modelId="{6737372C-A808-4224-AD0C-933E35CFF6A9}" type="presParOf" srcId="{6164E7D8-9EC5-4CD6-A326-423631B70801}" destId="{C2844ED5-8529-4709-982E-F3CE0D158DEC}" srcOrd="0" destOrd="0" presId="urn:microsoft.com/office/officeart/2008/layout/VerticalCurvedList"/>
    <dgm:cxn modelId="{89321A01-CD6F-4267-A0A9-C796831D6CA6}" type="presParOf" srcId="{8AF38DC6-B197-4BD9-8731-33B4E39EBAE1}" destId="{81E589E0-CD3F-466D-BEDE-6793BD1A36E8}" srcOrd="3" destOrd="0" presId="urn:microsoft.com/office/officeart/2008/layout/VerticalCurvedList"/>
    <dgm:cxn modelId="{E9B2311A-13B8-4246-9EC0-2CABAC525BE6}" type="presParOf" srcId="{8AF38DC6-B197-4BD9-8731-33B4E39EBAE1}" destId="{D6F3CC09-47BD-4B21-A454-C54E20546534}" srcOrd="4" destOrd="0" presId="urn:microsoft.com/office/officeart/2008/layout/VerticalCurvedList"/>
    <dgm:cxn modelId="{7F8C672A-EBD6-4D9F-8E82-21FF8616E92E}" type="presParOf" srcId="{D6F3CC09-47BD-4B21-A454-C54E20546534}" destId="{8863D758-8D38-4B5C-9A8B-28B72E875DAF}" srcOrd="0" destOrd="0" presId="urn:microsoft.com/office/officeart/2008/layout/VerticalCurvedList"/>
    <dgm:cxn modelId="{20201D1F-3BCA-48BA-88E9-2F0458245B83}" type="presParOf" srcId="{8AF38DC6-B197-4BD9-8731-33B4E39EBAE1}" destId="{B00FB1DF-055B-4454-ADA2-77387A9AE6DA}" srcOrd="5" destOrd="0" presId="urn:microsoft.com/office/officeart/2008/layout/VerticalCurvedList"/>
    <dgm:cxn modelId="{C48495C4-B3E7-4B9F-9F4D-6FABF136D6E3}" type="presParOf" srcId="{8AF38DC6-B197-4BD9-8731-33B4E39EBAE1}" destId="{B9CB0FCC-DDDB-44B7-B793-E177B43F5320}" srcOrd="6" destOrd="0" presId="urn:microsoft.com/office/officeart/2008/layout/VerticalCurvedList"/>
    <dgm:cxn modelId="{997B913E-4726-4CA7-BE61-D934809D6CE2}" type="presParOf" srcId="{B9CB0FCC-DDDB-44B7-B793-E177B43F5320}" destId="{A21BA38A-C8E0-494F-8775-3BA24C8A0952}" srcOrd="0" destOrd="0" presId="urn:microsoft.com/office/officeart/2008/layout/VerticalCurvedList"/>
    <dgm:cxn modelId="{DDDC8A53-2376-4B52-AE2A-8569D1DD4327}" type="presParOf" srcId="{8AF38DC6-B197-4BD9-8731-33B4E39EBAE1}" destId="{F0395C60-C51B-4D1A-B7BB-2FBEDACF54A5}" srcOrd="7" destOrd="0" presId="urn:microsoft.com/office/officeart/2008/layout/VerticalCurvedList"/>
    <dgm:cxn modelId="{3EC19F7F-3B04-48A3-97F2-1C5159D3DD1E}" type="presParOf" srcId="{8AF38DC6-B197-4BD9-8731-33B4E39EBAE1}" destId="{D1EA2F38-CD87-4161-8F96-591E3C0B9BD0}" srcOrd="8" destOrd="0" presId="urn:microsoft.com/office/officeart/2008/layout/VerticalCurvedList"/>
    <dgm:cxn modelId="{1A6071B1-0EA0-4BE4-87A9-3FAB98DDA696}" type="presParOf" srcId="{D1EA2F38-CD87-4161-8F96-591E3C0B9BD0}" destId="{7CC2A8B6-2222-4FCB-96EB-2DC1D2324CFC}" srcOrd="0" destOrd="0" presId="urn:microsoft.com/office/officeart/2008/layout/VerticalCurvedList"/>
    <dgm:cxn modelId="{3CED62F2-4601-4357-9F62-A7891D474D86}" type="presParOf" srcId="{8AF38DC6-B197-4BD9-8731-33B4E39EBAE1}" destId="{8EBF78A0-6008-4A74-891A-82F007DEE8A7}" srcOrd="9" destOrd="0" presId="urn:microsoft.com/office/officeart/2008/layout/VerticalCurvedList"/>
    <dgm:cxn modelId="{9205829B-2370-477D-A970-66487BE840D8}" type="presParOf" srcId="{8AF38DC6-B197-4BD9-8731-33B4E39EBAE1}" destId="{354CF00B-4359-4267-9F5B-90C28AF4A5BB}" srcOrd="10" destOrd="0" presId="urn:microsoft.com/office/officeart/2008/layout/VerticalCurvedList"/>
    <dgm:cxn modelId="{47C6B302-6BD8-490E-B7C8-FBC3516E3165}" type="presParOf" srcId="{354CF00B-4359-4267-9F5B-90C28AF4A5BB}" destId="{4DE1BD0F-164E-4F43-8C89-BB6B386B0FD8}" srcOrd="0" destOrd="0" presId="urn:microsoft.com/office/officeart/2008/layout/VerticalCurvedList"/>
    <dgm:cxn modelId="{BA204075-2298-44AC-9033-A0451309DE2F}" type="presParOf" srcId="{8AF38DC6-B197-4BD9-8731-33B4E39EBAE1}" destId="{0CE28B05-DE35-4DAC-8963-BB4AF070A266}" srcOrd="11" destOrd="0" presId="urn:microsoft.com/office/officeart/2008/layout/VerticalCurvedList"/>
    <dgm:cxn modelId="{EA81001A-45EA-4E02-B186-2CCACD8BAD18}" type="presParOf" srcId="{8AF38DC6-B197-4BD9-8731-33B4E39EBAE1}" destId="{D8207932-B855-46CA-8392-B87B882D0639}" srcOrd="12" destOrd="0" presId="urn:microsoft.com/office/officeart/2008/layout/VerticalCurvedList"/>
    <dgm:cxn modelId="{1294912A-0DC9-4455-A2C3-0D21CC5001D1}" type="presParOf" srcId="{D8207932-B855-46CA-8392-B87B882D0639}" destId="{437EA9AE-4E6F-46B8-85F5-B4167D56D2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2FC70-E9D2-4007-AC57-A787ADF9CF09}">
      <dsp:nvSpPr>
        <dsp:cNvPr id="0" name=""/>
        <dsp:cNvSpPr/>
      </dsp:nvSpPr>
      <dsp:spPr>
        <a:xfrm>
          <a:off x="1278169" y="1722832"/>
          <a:ext cx="1207914" cy="10368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Peak Bodies</a:t>
          </a:r>
          <a:endParaRPr lang="en-AU" sz="1000" kern="1200" dirty="0"/>
        </a:p>
      </dsp:txBody>
      <dsp:txXfrm>
        <a:off x="1465231" y="1883400"/>
        <a:ext cx="833790" cy="715699"/>
      </dsp:txXfrm>
    </dsp:sp>
    <dsp:sp modelId="{0343FEE9-772E-4DC9-B7B5-1E1BB656E07C}">
      <dsp:nvSpPr>
        <dsp:cNvPr id="0" name=""/>
        <dsp:cNvSpPr/>
      </dsp:nvSpPr>
      <dsp:spPr>
        <a:xfrm>
          <a:off x="1307195" y="2186567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34573-D26E-4B3C-8BDB-99F646F577BB}">
      <dsp:nvSpPr>
        <dsp:cNvPr id="0" name=""/>
        <dsp:cNvSpPr/>
      </dsp:nvSpPr>
      <dsp:spPr>
        <a:xfrm>
          <a:off x="239199" y="1149731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B03D-5DB0-46A4-BBC7-CF1C032D21C4}">
      <dsp:nvSpPr>
        <dsp:cNvPr id="0" name=""/>
        <dsp:cNvSpPr/>
      </dsp:nvSpPr>
      <dsp:spPr>
        <a:xfrm>
          <a:off x="1066058" y="2048975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F031-0EF3-48FA-A56B-EE89BFB5F9F5}">
      <dsp:nvSpPr>
        <dsp:cNvPr id="0" name=""/>
        <dsp:cNvSpPr/>
      </dsp:nvSpPr>
      <dsp:spPr>
        <a:xfrm>
          <a:off x="2317884" y="1146595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/>
            <a:t>Vic Roads</a:t>
          </a:r>
          <a:endParaRPr lang="en-AU" sz="1000" b="1" kern="1200" dirty="0"/>
        </a:p>
      </dsp:txBody>
      <dsp:txXfrm>
        <a:off x="2504946" y="1307163"/>
        <a:ext cx="833790" cy="715699"/>
      </dsp:txXfrm>
    </dsp:sp>
    <dsp:sp modelId="{DA0D2100-BCA6-45D0-B923-A922F7A610D2}">
      <dsp:nvSpPr>
        <dsp:cNvPr id="0" name=""/>
        <dsp:cNvSpPr/>
      </dsp:nvSpPr>
      <dsp:spPr>
        <a:xfrm>
          <a:off x="3149209" y="2043487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94559-6E05-4E7C-8F3C-8F76314907CE}">
      <dsp:nvSpPr>
        <dsp:cNvPr id="0" name=""/>
        <dsp:cNvSpPr/>
      </dsp:nvSpPr>
      <dsp:spPr>
        <a:xfrm>
          <a:off x="3356854" y="1720872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FCE19-7954-4A3E-8C2A-E21F43BE61D6}">
      <dsp:nvSpPr>
        <dsp:cNvPr id="0" name=""/>
        <dsp:cNvSpPr/>
      </dsp:nvSpPr>
      <dsp:spPr>
        <a:xfrm>
          <a:off x="3385880" y="2182255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85E66-FDE2-4367-9E34-F2DE8E5C96E7}">
      <dsp:nvSpPr>
        <dsp:cNvPr id="0" name=""/>
        <dsp:cNvSpPr/>
      </dsp:nvSpPr>
      <dsp:spPr>
        <a:xfrm>
          <a:off x="1278169" y="576629"/>
          <a:ext cx="1207914" cy="10368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CAP Panel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(State Regulators)</a:t>
          </a:r>
          <a:endParaRPr lang="en-AU" sz="1000" kern="1200" dirty="0"/>
        </a:p>
      </dsp:txBody>
      <dsp:txXfrm>
        <a:off x="1465231" y="737197"/>
        <a:ext cx="833790" cy="715699"/>
      </dsp:txXfrm>
    </dsp:sp>
    <dsp:sp modelId="{6951F56E-3DD7-4EB5-BB7D-1068D1E70730}">
      <dsp:nvSpPr>
        <dsp:cNvPr id="0" name=""/>
        <dsp:cNvSpPr/>
      </dsp:nvSpPr>
      <dsp:spPr>
        <a:xfrm>
          <a:off x="2100563" y="590741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B5CDA-517C-4C9C-8E06-06356202A2C3}">
      <dsp:nvSpPr>
        <dsp:cNvPr id="0" name=""/>
        <dsp:cNvSpPr/>
      </dsp:nvSpPr>
      <dsp:spPr>
        <a:xfrm>
          <a:off x="2317884" y="0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D716B-168C-481A-9574-430B3DB79C5F}">
      <dsp:nvSpPr>
        <dsp:cNvPr id="0" name=""/>
        <dsp:cNvSpPr/>
      </dsp:nvSpPr>
      <dsp:spPr>
        <a:xfrm>
          <a:off x="2352119" y="459422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D1B0B-4FCF-4E07-9BA9-9D82C67879FB}">
      <dsp:nvSpPr>
        <dsp:cNvPr id="0" name=""/>
        <dsp:cNvSpPr/>
      </dsp:nvSpPr>
      <dsp:spPr>
        <a:xfrm>
          <a:off x="3356854" y="574277"/>
          <a:ext cx="1207914" cy="10368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Harmonisation</a:t>
          </a:r>
          <a:endParaRPr lang="en-AU" sz="1000" kern="1200" dirty="0"/>
        </a:p>
      </dsp:txBody>
      <dsp:txXfrm>
        <a:off x="3543916" y="734845"/>
        <a:ext cx="833790" cy="715699"/>
      </dsp:txXfrm>
    </dsp:sp>
    <dsp:sp modelId="{B96198F6-0336-46D3-85E4-1A4FF20EC5CB}">
      <dsp:nvSpPr>
        <dsp:cNvPr id="0" name=""/>
        <dsp:cNvSpPr/>
      </dsp:nvSpPr>
      <dsp:spPr>
        <a:xfrm>
          <a:off x="4401779" y="1033699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42B26-85EB-4B37-BC74-CF670EE039B7}">
      <dsp:nvSpPr>
        <dsp:cNvPr id="0" name=""/>
        <dsp:cNvSpPr/>
      </dsp:nvSpPr>
      <dsp:spPr>
        <a:xfrm>
          <a:off x="4395825" y="1157179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6A1AA-DC06-4499-B3BF-9123FC4D728A}">
      <dsp:nvSpPr>
        <dsp:cNvPr id="0" name=""/>
        <dsp:cNvSpPr/>
      </dsp:nvSpPr>
      <dsp:spPr>
        <a:xfrm>
          <a:off x="4631007" y="1175995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25294-D604-421E-9062-49F5EDD63711}">
      <dsp:nvSpPr>
        <dsp:cNvPr id="0" name=""/>
        <dsp:cNvSpPr/>
      </dsp:nvSpPr>
      <dsp:spPr>
        <a:xfrm>
          <a:off x="4395825" y="10975"/>
          <a:ext cx="1207914" cy="10368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DG Act &amp; Regulations</a:t>
          </a:r>
          <a:endParaRPr lang="en-AU" sz="1000" kern="1200" dirty="0"/>
        </a:p>
      </dsp:txBody>
      <dsp:txXfrm>
        <a:off x="4582887" y="171543"/>
        <a:ext cx="833790" cy="715699"/>
      </dsp:txXfrm>
    </dsp:sp>
    <dsp:sp modelId="{AAEAB7D0-4547-4D32-A2B4-0E9218C93331}">
      <dsp:nvSpPr>
        <dsp:cNvPr id="0" name=""/>
        <dsp:cNvSpPr/>
      </dsp:nvSpPr>
      <dsp:spPr>
        <a:xfrm>
          <a:off x="5440749" y="475886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C3A8-1496-4187-9540-3BF5CB1D0DFE}">
      <dsp:nvSpPr>
        <dsp:cNvPr id="0" name=""/>
        <dsp:cNvSpPr/>
      </dsp:nvSpPr>
      <dsp:spPr>
        <a:xfrm>
          <a:off x="5435539" y="589565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A3688-322A-42A5-BF7F-586E6566E8B4}">
      <dsp:nvSpPr>
        <dsp:cNvPr id="0" name=""/>
        <dsp:cNvSpPr/>
      </dsp:nvSpPr>
      <dsp:spPr>
        <a:xfrm>
          <a:off x="5675932" y="612693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1233E-2508-4B56-8F7E-C354A1D387E3}">
      <dsp:nvSpPr>
        <dsp:cNvPr id="0" name=""/>
        <dsp:cNvSpPr/>
      </dsp:nvSpPr>
      <dsp:spPr>
        <a:xfrm>
          <a:off x="5435539" y="1734200"/>
          <a:ext cx="1207914" cy="10368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Tanker Builders</a:t>
          </a:r>
          <a:endParaRPr lang="en-AU" sz="1000" kern="1200" dirty="0"/>
        </a:p>
      </dsp:txBody>
      <dsp:txXfrm>
        <a:off x="5622601" y="1894768"/>
        <a:ext cx="833790" cy="715699"/>
      </dsp:txXfrm>
    </dsp:sp>
    <dsp:sp modelId="{FF510272-DDD8-45F6-B84D-FDC60ABF0084}">
      <dsp:nvSpPr>
        <dsp:cNvPr id="0" name=""/>
        <dsp:cNvSpPr/>
      </dsp:nvSpPr>
      <dsp:spPr>
        <a:xfrm>
          <a:off x="5674443" y="2642461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754CA-79D2-4FF6-84BA-2EB9B004E338}">
      <dsp:nvSpPr>
        <dsp:cNvPr id="0" name=""/>
        <dsp:cNvSpPr/>
      </dsp:nvSpPr>
      <dsp:spPr>
        <a:xfrm>
          <a:off x="4395825" y="2301814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F201-7992-48E2-A9CA-7C935D8FAEE4}">
      <dsp:nvSpPr>
        <dsp:cNvPr id="0" name=""/>
        <dsp:cNvSpPr/>
      </dsp:nvSpPr>
      <dsp:spPr>
        <a:xfrm>
          <a:off x="5450424" y="2756924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96A52-537C-4F28-BC4A-3D5C38DDA781}">
      <dsp:nvSpPr>
        <dsp:cNvPr id="0" name=""/>
        <dsp:cNvSpPr/>
      </dsp:nvSpPr>
      <dsp:spPr>
        <a:xfrm>
          <a:off x="2317140" y="2295542"/>
          <a:ext cx="1207914" cy="10368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Emergency Services</a:t>
          </a:r>
          <a:endParaRPr lang="en-AU" sz="1000" kern="1200" dirty="0"/>
        </a:p>
      </dsp:txBody>
      <dsp:txXfrm>
        <a:off x="2504202" y="2456110"/>
        <a:ext cx="833790" cy="715699"/>
      </dsp:txXfrm>
    </dsp:sp>
    <dsp:sp modelId="{C8A31E09-8A28-4BC7-B101-81FDABEFC055}">
      <dsp:nvSpPr>
        <dsp:cNvPr id="0" name=""/>
        <dsp:cNvSpPr/>
      </dsp:nvSpPr>
      <dsp:spPr>
        <a:xfrm>
          <a:off x="2351375" y="2754964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F0A52-2630-43D9-9E60-6B66D2E23952}">
      <dsp:nvSpPr>
        <dsp:cNvPr id="0" name=""/>
        <dsp:cNvSpPr/>
      </dsp:nvSpPr>
      <dsp:spPr>
        <a:xfrm>
          <a:off x="1277425" y="2871780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90ABE-3845-4153-9C82-AD62A2A626B7}">
      <dsp:nvSpPr>
        <dsp:cNvPr id="0" name=""/>
        <dsp:cNvSpPr/>
      </dsp:nvSpPr>
      <dsp:spPr>
        <a:xfrm>
          <a:off x="2099819" y="2886284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536D4-D251-484A-8D81-FC334964A3A8}">
      <dsp:nvSpPr>
        <dsp:cNvPr id="0" name=""/>
        <dsp:cNvSpPr/>
      </dsp:nvSpPr>
      <dsp:spPr>
        <a:xfrm>
          <a:off x="6469300" y="2315142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000" b="1" kern="1200" dirty="0" smtClean="0">
            <a:solidFill>
              <a:schemeClr val="tx2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2"/>
              </a:solidFill>
            </a:rPr>
            <a:t>AS2809</a:t>
          </a:r>
          <a:endParaRPr lang="en-AU" sz="1000" b="1" kern="1200" dirty="0">
            <a:solidFill>
              <a:schemeClr val="tx2"/>
            </a:solidFill>
          </a:endParaRPr>
        </a:p>
      </dsp:txBody>
      <dsp:txXfrm>
        <a:off x="6656362" y="2475710"/>
        <a:ext cx="833790" cy="715699"/>
      </dsp:txXfrm>
    </dsp:sp>
    <dsp:sp modelId="{5F6D9DA7-CB64-4D03-8615-2746A7076980}">
      <dsp:nvSpPr>
        <dsp:cNvPr id="0" name=""/>
        <dsp:cNvSpPr/>
      </dsp:nvSpPr>
      <dsp:spPr>
        <a:xfrm>
          <a:off x="6708948" y="3223402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C2A28-6EB8-418E-B0F5-FAB8CE80F109}">
      <dsp:nvSpPr>
        <dsp:cNvPr id="0" name=""/>
        <dsp:cNvSpPr/>
      </dsp:nvSpPr>
      <dsp:spPr>
        <a:xfrm>
          <a:off x="5430330" y="2883148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DEB2-4709-494D-8473-E49B3F7B8B66}">
      <dsp:nvSpPr>
        <dsp:cNvPr id="0" name=""/>
        <dsp:cNvSpPr/>
      </dsp:nvSpPr>
      <dsp:spPr>
        <a:xfrm>
          <a:off x="6484929" y="3338258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D34B6-FA59-4FF4-A4F5-7A814F9EBD58}">
      <dsp:nvSpPr>
        <dsp:cNvPr id="0" name=""/>
        <dsp:cNvSpPr/>
      </dsp:nvSpPr>
      <dsp:spPr>
        <a:xfrm>
          <a:off x="6473766" y="22343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bg1"/>
              </a:solidFill>
            </a:rPr>
            <a:t>ADRs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000" b="1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000" b="1" kern="1200" dirty="0">
            <a:solidFill>
              <a:schemeClr val="bg1"/>
            </a:solidFill>
          </a:endParaRPr>
        </a:p>
      </dsp:txBody>
      <dsp:txXfrm>
        <a:off x="6660828" y="182911"/>
        <a:ext cx="833790" cy="715699"/>
      </dsp:txXfrm>
    </dsp:sp>
    <dsp:sp modelId="{CE80EF7F-E32F-40D6-90F3-2CFAD2BD926C}">
      <dsp:nvSpPr>
        <dsp:cNvPr id="0" name=""/>
        <dsp:cNvSpPr/>
      </dsp:nvSpPr>
      <dsp:spPr>
        <a:xfrm>
          <a:off x="7309556" y="934132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DBD06-C399-4622-8858-86818080FCCD}">
      <dsp:nvSpPr>
        <dsp:cNvPr id="0" name=""/>
        <dsp:cNvSpPr/>
      </dsp:nvSpPr>
      <dsp:spPr>
        <a:xfrm>
          <a:off x="6473766" y="1166979"/>
          <a:ext cx="1207914" cy="103683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E798F-6556-4A9C-9048-6B2D9BAD5904}">
      <dsp:nvSpPr>
        <dsp:cNvPr id="0" name=""/>
        <dsp:cNvSpPr/>
      </dsp:nvSpPr>
      <dsp:spPr>
        <a:xfrm>
          <a:off x="7309556" y="1173251"/>
          <a:ext cx="140662" cy="1215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EBA0D-67B9-478B-BE27-6B90F3D4447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CC5A9-8928-4DDB-A930-5E37A4F5E5A8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Exposed /damaged Conduit/Wiring</a:t>
          </a:r>
          <a:endParaRPr lang="en-AU" sz="1700" kern="1200" dirty="0"/>
        </a:p>
      </dsp:txBody>
      <dsp:txXfrm>
        <a:off x="328048" y="214010"/>
        <a:ext cx="5712764" cy="427857"/>
      </dsp:txXfrm>
    </dsp:sp>
    <dsp:sp modelId="{C2844ED5-8529-4709-982E-F3CE0D158DEC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589E0-CD3F-466D-BEDE-6793BD1A36E8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Transport Documentation</a:t>
          </a:r>
          <a:endParaRPr lang="en-AU" sz="1700" kern="1200" dirty="0"/>
        </a:p>
      </dsp:txBody>
      <dsp:txXfrm>
        <a:off x="679991" y="855715"/>
        <a:ext cx="5360822" cy="427857"/>
      </dsp:txXfrm>
    </dsp:sp>
    <dsp:sp modelId="{8863D758-8D38-4B5C-9A8B-28B72E875DAF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FB1DF-055B-4454-ADA2-77387A9AE6DA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Eye wash not full</a:t>
          </a:r>
        </a:p>
      </dsp:txBody>
      <dsp:txXfrm>
        <a:off x="840925" y="1497421"/>
        <a:ext cx="5199888" cy="427857"/>
      </dsp:txXfrm>
    </dsp:sp>
    <dsp:sp modelId="{A21BA38A-C8E0-494F-8775-3BA24C8A0952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95C60-C51B-4D1A-B7BB-2FBEDACF54A5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Hose testing out of date</a:t>
          </a:r>
        </a:p>
      </dsp:txBody>
      <dsp:txXfrm>
        <a:off x="840925" y="2138720"/>
        <a:ext cx="5199888" cy="427857"/>
      </dsp:txXfrm>
    </dsp:sp>
    <dsp:sp modelId="{7CC2A8B6-2222-4FCB-96EB-2DC1D2324CFC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F78A0-6008-4A74-891A-82F007DEE8A7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Inadequate load restraint (brooms/hoses /Caps etc.)</a:t>
          </a:r>
        </a:p>
      </dsp:txBody>
      <dsp:txXfrm>
        <a:off x="679991" y="2780426"/>
        <a:ext cx="5360822" cy="427857"/>
      </dsp:txXfrm>
    </dsp:sp>
    <dsp:sp modelId="{4DE1BD0F-164E-4F43-8C89-BB6B386B0FD8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28B05-DE35-4DAC-8963-BB4AF070A266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Labelling (damaged/missing) – EIH, EIP, ROV</a:t>
          </a:r>
        </a:p>
      </dsp:txBody>
      <dsp:txXfrm>
        <a:off x="328048" y="3422131"/>
        <a:ext cx="5712764" cy="427857"/>
      </dsp:txXfrm>
    </dsp:sp>
    <dsp:sp modelId="{437EA9AE-4E6F-46B8-85F5-B4167D56D27B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347E45-8B51-42CC-AC0C-C65B480575C3}" type="datetimeFigureOut">
              <a:rPr lang="en-AU" smtClean="0"/>
              <a:t>1/09/2014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B9DCC8-1B7A-4D9D-BE4B-516B8A6E10E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mithandgeorg.com.au/onlinetraining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Navigating Complexity &amp; Risk in the Regulatory Oversight of Dangerous Goods Tankers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16824" cy="2608313"/>
          </a:xfrm>
        </p:spPr>
        <p:txBody>
          <a:bodyPr>
            <a:normAutofit/>
          </a:bodyPr>
          <a:lstStyle/>
          <a:p>
            <a:pPr algn="l"/>
            <a:r>
              <a:rPr lang="en-AU" b="1" i="1" dirty="0" smtClean="0"/>
              <a:t>A brief overview of challenges facing regulatory oversight of the bulk dangerous goods transport industry</a:t>
            </a:r>
          </a:p>
          <a:p>
            <a:endParaRPr lang="en-AU" dirty="0" smtClean="0"/>
          </a:p>
          <a:p>
            <a:endParaRPr lang="en-AU" dirty="0"/>
          </a:p>
          <a:p>
            <a:pPr algn="r"/>
            <a:r>
              <a:rPr lang="en-AU" sz="1400" dirty="0" smtClean="0"/>
              <a:t>Adrian Simonetta</a:t>
            </a:r>
          </a:p>
          <a:p>
            <a:pPr algn="r"/>
            <a:r>
              <a:rPr lang="en-AU" sz="1400" dirty="0" smtClean="0"/>
              <a:t>Manager Dangerous Goods</a:t>
            </a:r>
          </a:p>
          <a:p>
            <a:pPr algn="r"/>
            <a:r>
              <a:rPr lang="en-AU" sz="1400" dirty="0" smtClean="0"/>
              <a:t>Victorian WorkCover Authority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17232"/>
            <a:ext cx="1262633" cy="11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Austral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48" y="2524738"/>
            <a:ext cx="4824536" cy="40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Licensing Statistics</a:t>
            </a:r>
            <a:endParaRPr lang="en-A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904148" y="5733256"/>
            <a:ext cx="792087" cy="380050"/>
          </a:xfrm>
          <a:prstGeom prst="wedgeRoundRectCallout">
            <a:avLst>
              <a:gd name="adj1" fmla="val -144376"/>
              <a:gd name="adj2" fmla="val -5111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5829</a:t>
            </a:r>
            <a:endParaRPr lang="en-AU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85288" y="4725144"/>
            <a:ext cx="751008" cy="360040"/>
          </a:xfrm>
          <a:prstGeom prst="wedgeRoundRectCallout">
            <a:avLst>
              <a:gd name="adj1" fmla="val -153538"/>
              <a:gd name="adj2" fmla="val 5150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2250</a:t>
            </a:r>
            <a:endParaRPr lang="en-AU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56350" y="3522731"/>
            <a:ext cx="835929" cy="360040"/>
          </a:xfrm>
          <a:prstGeom prst="wedgeRoundRectCallout">
            <a:avLst>
              <a:gd name="adj1" fmla="val -146941"/>
              <a:gd name="adj2" fmla="val 143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5730*</a:t>
            </a:r>
            <a:endParaRPr lang="en-AU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476415" y="3152354"/>
            <a:ext cx="823017" cy="360040"/>
          </a:xfrm>
          <a:prstGeom prst="wedgeRoundRectCallout">
            <a:avLst>
              <a:gd name="adj1" fmla="val 1334"/>
              <a:gd name="adj2" fmla="val 10537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250</a:t>
            </a:r>
            <a:endParaRPr lang="en-AU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476415" y="5356460"/>
            <a:ext cx="823017" cy="360040"/>
          </a:xfrm>
          <a:prstGeom prst="wedgeRoundRectCallout">
            <a:avLst>
              <a:gd name="adj1" fmla="val 4701"/>
              <a:gd name="adj2" fmla="val -17937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540</a:t>
            </a:r>
            <a:endParaRPr lang="en-AU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210039" y="5373216"/>
            <a:ext cx="823017" cy="360040"/>
          </a:xfrm>
          <a:prstGeom prst="wedgeRoundRectCallout">
            <a:avLst>
              <a:gd name="adj1" fmla="val 91114"/>
              <a:gd name="adj2" fmla="val -12807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993</a:t>
            </a:r>
            <a:endParaRPr lang="en-AU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245195" y="6064061"/>
            <a:ext cx="835929" cy="360040"/>
          </a:xfrm>
          <a:prstGeom prst="wedgeRoundRectCallout">
            <a:avLst>
              <a:gd name="adj1" fmla="val 116030"/>
              <a:gd name="adj2" fmla="val -1776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468*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314376"/>
            <a:ext cx="34656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 smtClean="0"/>
              <a:t>*includes total number of DG vehicles</a:t>
            </a:r>
            <a:endParaRPr lang="en-AU" sz="105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407707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Approximately 17,000  licensed DG tankers </a:t>
            </a:r>
            <a:endParaRPr lang="en-AU" sz="2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Many Issues…Many </a:t>
            </a:r>
            <a:r>
              <a:rPr lang="en-AU" dirty="0"/>
              <a:t>S</a:t>
            </a:r>
            <a:r>
              <a:rPr lang="en-AU" dirty="0" smtClean="0"/>
              <a:t>takeholders…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4336048"/>
              </p:ext>
            </p:extLst>
          </p:nvPr>
        </p:nvGraphicFramePr>
        <p:xfrm>
          <a:off x="323528" y="2564904"/>
          <a:ext cx="7920880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54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Industry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3429000"/>
            <a:ext cx="4173859" cy="2952328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Strong financial pressure to reduce costs</a:t>
            </a:r>
          </a:p>
          <a:p>
            <a:r>
              <a:rPr lang="en-AU" dirty="0" smtClean="0"/>
              <a:t>Aging Vehicles</a:t>
            </a:r>
          </a:p>
          <a:p>
            <a:r>
              <a:rPr lang="en-AU" dirty="0" smtClean="0"/>
              <a:t>Decline in skill base</a:t>
            </a:r>
          </a:p>
          <a:p>
            <a:r>
              <a:rPr lang="en-AU" dirty="0" smtClean="0"/>
              <a:t>Maintaining Safety critical controls throughout life of the tanker</a:t>
            </a:r>
          </a:p>
          <a:p>
            <a:r>
              <a:rPr lang="en-AU" dirty="0" smtClean="0"/>
              <a:t>Requires project administration</a:t>
            </a:r>
          </a:p>
          <a:p>
            <a:r>
              <a:rPr lang="en-AU" dirty="0" smtClean="0"/>
              <a:t>Adopting technology to improve safety</a:t>
            </a:r>
          </a:p>
          <a:p>
            <a:pPr marL="0" indent="0">
              <a:buNone/>
            </a:pPr>
            <a:endParaRPr lang="en-US" sz="1200" b="1" dirty="0" smtClean="0"/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Regulators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0262" y="3429000"/>
            <a:ext cx="4176194" cy="2952328"/>
          </a:xfrm>
        </p:spPr>
        <p:txBody>
          <a:bodyPr>
            <a:normAutofit/>
          </a:bodyPr>
          <a:lstStyle/>
          <a:p>
            <a:r>
              <a:rPr lang="en-AU" dirty="0" smtClean="0"/>
              <a:t>Interagency collaboration</a:t>
            </a:r>
          </a:p>
          <a:p>
            <a:r>
              <a:rPr lang="en-AU" dirty="0" smtClean="0"/>
              <a:t>Resolving legislative gaps</a:t>
            </a:r>
          </a:p>
          <a:p>
            <a:r>
              <a:rPr lang="en-AU" dirty="0" smtClean="0"/>
              <a:t>Supporting legislation with effective standards, advice and guidance</a:t>
            </a:r>
          </a:p>
          <a:p>
            <a:r>
              <a:rPr lang="en-AU" dirty="0" smtClean="0"/>
              <a:t>Reducing red tape</a:t>
            </a:r>
          </a:p>
          <a:p>
            <a:r>
              <a:rPr lang="en-AU" dirty="0" smtClean="0"/>
              <a:t>Interpreting lead indicators of issues earlier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0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Position VWA to better address these challenge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7544" y="2348880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•Training of 42 inspectors</a:t>
            </a:r>
          </a:p>
          <a:p>
            <a:r>
              <a:rPr lang="en-AU" sz="2800" dirty="0" smtClean="0"/>
              <a:t>•Development of key compliance support tools</a:t>
            </a:r>
          </a:p>
          <a:p>
            <a:r>
              <a:rPr lang="en-AU" sz="2800" dirty="0" smtClean="0"/>
              <a:t>•Leading revision of AS2809</a:t>
            </a:r>
          </a:p>
          <a:p>
            <a:r>
              <a:rPr lang="en-AU" sz="2800" dirty="0" smtClean="0"/>
              <a:t>•Greater collaboration &amp; consultation with industry on technical issues</a:t>
            </a:r>
          </a:p>
          <a:p>
            <a:r>
              <a:rPr lang="en-AU" sz="2800" dirty="0"/>
              <a:t>•Leading revision of </a:t>
            </a:r>
            <a:r>
              <a:rPr lang="en-AU" sz="2800" dirty="0" smtClean="0"/>
              <a:t>AS2809</a:t>
            </a:r>
          </a:p>
          <a:p>
            <a:r>
              <a:rPr lang="en-AU" sz="2800" dirty="0" smtClean="0"/>
              <a:t>•Where possible, driving improvements nationally</a:t>
            </a:r>
            <a:endParaRPr lang="en-AU" sz="2800" dirty="0"/>
          </a:p>
          <a:p>
            <a:endParaRPr lang="en-AU" sz="2800" dirty="0"/>
          </a:p>
          <a:p>
            <a:endParaRPr lang="en-AU" sz="2800" dirty="0" smtClean="0"/>
          </a:p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78795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Interim Findings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9938579"/>
              </p:ext>
            </p:extLst>
          </p:nvPr>
        </p:nvGraphicFramePr>
        <p:xfrm>
          <a:off x="9716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24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More serious issues </a:t>
            </a:r>
            <a:r>
              <a:rPr lang="en-AU" sz="1800" dirty="0" smtClean="0"/>
              <a:t>(but less common)</a:t>
            </a:r>
            <a:endParaRPr lang="en-AU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39552" y="2780928"/>
            <a:ext cx="7344816" cy="242093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Missing Safety Critical devices (e.g. roll over devices, battery isolation &amp; tail shaft protection)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Inadequate clearance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Inadequate underrun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Structural support failure (cracking, rust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Missing/poorly installed static discharge 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24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Emerging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Life cycle management of the tanker</a:t>
            </a:r>
          </a:p>
          <a:p>
            <a:r>
              <a:rPr lang="en-AU" dirty="0" smtClean="0"/>
              <a:t>Maintaining integrity of non-visible elements of the tanker (e.g. baffles)</a:t>
            </a:r>
          </a:p>
          <a:p>
            <a:r>
              <a:rPr lang="en-AU" dirty="0" smtClean="0"/>
              <a:t>Viability and effectiveness of non-destructive test methods</a:t>
            </a:r>
          </a:p>
          <a:p>
            <a:r>
              <a:rPr lang="en-AU" dirty="0" smtClean="0"/>
              <a:t>Using European Vehicles</a:t>
            </a:r>
          </a:p>
          <a:p>
            <a:r>
              <a:rPr lang="en-AU" dirty="0" smtClean="0"/>
              <a:t>Roll Stability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05" y="2799544"/>
            <a:ext cx="3267739" cy="320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23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1995</TotalTime>
  <Words>302</Words>
  <Application>Microsoft Macintosh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 Navigating Complexity &amp; Risk in the Regulatory Oversight of Dangerous Goods Tankers</vt:lpstr>
      <vt:lpstr>Licensing Statistics</vt:lpstr>
      <vt:lpstr>Many Issues…Many Stakeholders…</vt:lpstr>
      <vt:lpstr>Challenges</vt:lpstr>
      <vt:lpstr>Position VWA to better address these challenge</vt:lpstr>
      <vt:lpstr>Interim Findings</vt:lpstr>
      <vt:lpstr>More serious issues (but less common)</vt:lpstr>
      <vt:lpstr>Emerging Issues</vt:lpstr>
    </vt:vector>
  </TitlesOfParts>
  <Company>TAC and WorkSafe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</dc:title>
  <dc:creator>Natalie Higgins</dc:creator>
  <cp:lastModifiedBy>Robert Perkins</cp:lastModifiedBy>
  <cp:revision>40</cp:revision>
  <cp:lastPrinted>2014-08-25T03:44:45Z</cp:lastPrinted>
  <dcterms:created xsi:type="dcterms:W3CDTF">2014-07-15T04:34:00Z</dcterms:created>
  <dcterms:modified xsi:type="dcterms:W3CDTF">2014-09-01T08:29:02Z</dcterms:modified>
</cp:coreProperties>
</file>