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57" r:id="rId5"/>
    <p:sldId id="262" r:id="rId6"/>
    <p:sldId id="266" r:id="rId7"/>
    <p:sldId id="263" r:id="rId8"/>
    <p:sldId id="265" r:id="rId9"/>
    <p:sldId id="268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71" d="100"/>
          <a:sy n="171" d="100"/>
        </p:scale>
        <p:origin x="-288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53ADF-2640-4E16-9FB5-AB36003CF910}" type="datetimeFigureOut">
              <a:rPr lang="en-AU" smtClean="0"/>
              <a:t>5/09/12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FA404-DE69-43DE-B759-B45626DA6B9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91026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53ADF-2640-4E16-9FB5-AB36003CF910}" type="datetimeFigureOut">
              <a:rPr lang="en-AU" smtClean="0"/>
              <a:t>5/09/12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FA404-DE69-43DE-B759-B45626DA6B9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57298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53ADF-2640-4E16-9FB5-AB36003CF910}" type="datetimeFigureOut">
              <a:rPr lang="en-AU" smtClean="0"/>
              <a:t>5/09/12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FA404-DE69-43DE-B759-B45626DA6B9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7409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53ADF-2640-4E16-9FB5-AB36003CF910}" type="datetimeFigureOut">
              <a:rPr lang="en-AU" smtClean="0"/>
              <a:t>5/09/12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FA404-DE69-43DE-B759-B45626DA6B9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1828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53ADF-2640-4E16-9FB5-AB36003CF910}" type="datetimeFigureOut">
              <a:rPr lang="en-AU" smtClean="0"/>
              <a:t>5/09/12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FA404-DE69-43DE-B759-B45626DA6B9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94348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53ADF-2640-4E16-9FB5-AB36003CF910}" type="datetimeFigureOut">
              <a:rPr lang="en-AU" smtClean="0"/>
              <a:t>5/09/12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FA404-DE69-43DE-B759-B45626DA6B9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17858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53ADF-2640-4E16-9FB5-AB36003CF910}" type="datetimeFigureOut">
              <a:rPr lang="en-AU" smtClean="0"/>
              <a:t>5/09/12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FA404-DE69-43DE-B759-B45626DA6B9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12434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53ADF-2640-4E16-9FB5-AB36003CF910}" type="datetimeFigureOut">
              <a:rPr lang="en-AU" smtClean="0"/>
              <a:t>5/09/12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FA404-DE69-43DE-B759-B45626DA6B9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17796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53ADF-2640-4E16-9FB5-AB36003CF910}" type="datetimeFigureOut">
              <a:rPr lang="en-AU" smtClean="0"/>
              <a:t>5/09/12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FA404-DE69-43DE-B759-B45626DA6B9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12212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53ADF-2640-4E16-9FB5-AB36003CF910}" type="datetimeFigureOut">
              <a:rPr lang="en-AU" smtClean="0"/>
              <a:t>5/09/12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FA404-DE69-43DE-B759-B45626DA6B9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1194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53ADF-2640-4E16-9FB5-AB36003CF910}" type="datetimeFigureOut">
              <a:rPr lang="en-AU" smtClean="0"/>
              <a:t>5/09/12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FA404-DE69-43DE-B759-B45626DA6B9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97108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53ADF-2640-4E16-9FB5-AB36003CF910}" type="datetimeFigureOut">
              <a:rPr lang="en-AU" smtClean="0"/>
              <a:t>5/09/12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FA404-DE69-43DE-B759-B45626DA6B9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48021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0" Type="http://schemas.openxmlformats.org/officeDocument/2006/relationships/image" Target="../media/image18.png"/><Relationship Id="rId11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png"/><Relationship Id="rId5" Type="http://schemas.openxmlformats.org/officeDocument/2006/relationships/image" Target="../media/image22.jpe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25.png"/><Relationship Id="rId9" Type="http://schemas.openxmlformats.org/officeDocument/2006/relationships/image" Target="../media/image26.png"/><Relationship Id="rId10" Type="http://schemas.openxmlformats.org/officeDocument/2006/relationships/image" Target="../media/image27.png"/><Relationship Id="rId11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5013176"/>
            <a:ext cx="7772400" cy="1470025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8492" y="1093515"/>
            <a:ext cx="6400800" cy="679301"/>
          </a:xfrm>
        </p:spPr>
        <p:txBody>
          <a:bodyPr/>
          <a:lstStyle/>
          <a:p>
            <a:r>
              <a:rPr lang="en-AU" dirty="0" smtClean="0">
                <a:solidFill>
                  <a:schemeClr val="tx1"/>
                </a:solidFill>
              </a:rPr>
              <a:t>The Changing Industry Structure</a:t>
            </a:r>
            <a:endParaRPr lang="en-AU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4762500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9559"/>
            <a:ext cx="2087741" cy="1783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904110"/>
            <a:ext cx="2304256" cy="1460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975" y="1951892"/>
            <a:ext cx="2456097" cy="1529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823" y="4005063"/>
            <a:ext cx="2381250" cy="1687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05064"/>
            <a:ext cx="2231757" cy="1687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152" y="4037234"/>
            <a:ext cx="1693912" cy="169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278" y="4605360"/>
            <a:ext cx="557659" cy="557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6274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>
            <a:noAutofit/>
          </a:bodyPr>
          <a:lstStyle/>
          <a:p>
            <a:r>
              <a:rPr lang="en-AU" sz="2800" b="1" dirty="0"/>
              <a:t>What will the Future Demand?</a:t>
            </a:r>
            <a:br>
              <a:rPr lang="en-AU" sz="2800" b="1" dirty="0"/>
            </a:br>
            <a:endParaRPr lang="en-AU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 smtClean="0"/>
              <a:t>Safe </a:t>
            </a:r>
          </a:p>
          <a:p>
            <a:pPr marL="0" indent="0">
              <a:buNone/>
            </a:pPr>
            <a:r>
              <a:rPr lang="en-AU" dirty="0" smtClean="0"/>
              <a:t>Improved Knowledge at all levels</a:t>
            </a:r>
          </a:p>
          <a:p>
            <a:pPr marL="0" indent="0">
              <a:buNone/>
            </a:pPr>
            <a:r>
              <a:rPr lang="en-AU" dirty="0" smtClean="0"/>
              <a:t>Low Cost </a:t>
            </a:r>
          </a:p>
          <a:p>
            <a:pPr marL="0" indent="0">
              <a:buNone/>
            </a:pPr>
            <a:r>
              <a:rPr lang="en-AU" dirty="0" smtClean="0"/>
              <a:t>Efficient</a:t>
            </a:r>
          </a:p>
          <a:p>
            <a:pPr marL="0" indent="0">
              <a:buNone/>
            </a:pPr>
            <a:r>
              <a:rPr lang="en-AU" dirty="0" smtClean="0"/>
              <a:t>Flexible</a:t>
            </a:r>
          </a:p>
          <a:p>
            <a:pPr marL="0" indent="0">
              <a:buNone/>
            </a:pPr>
            <a:r>
              <a:rPr lang="en-AU" dirty="0" smtClean="0"/>
              <a:t>Intermodal</a:t>
            </a:r>
          </a:p>
          <a:p>
            <a:pPr marL="0" indent="0">
              <a:buNone/>
            </a:pPr>
            <a:r>
              <a:rPr lang="en-AU" dirty="0" smtClean="0"/>
              <a:t>Humans will still be required                     </a:t>
            </a:r>
          </a:p>
          <a:p>
            <a:endParaRPr lang="en-AU" dirty="0" smtClean="0"/>
          </a:p>
          <a:p>
            <a:endParaRPr lang="en-A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4767263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 flipH="1">
            <a:off x="2817908" y="5877272"/>
            <a:ext cx="4850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i="1" dirty="0" smtClean="0"/>
              <a:t>What goods are not Dangerous?</a:t>
            </a:r>
            <a:endParaRPr lang="en-AU" sz="2400" b="1" i="1" dirty="0"/>
          </a:p>
        </p:txBody>
      </p:sp>
    </p:spTree>
    <p:extLst>
      <p:ext uri="{BB962C8B-B14F-4D97-AF65-F5344CB8AC3E}">
        <p14:creationId xmlns:p14="http://schemas.microsoft.com/office/powerpoint/2010/main" val="3880236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254" y="1197530"/>
            <a:ext cx="8229600" cy="1143000"/>
          </a:xfrm>
        </p:spPr>
        <p:txBody>
          <a:bodyPr>
            <a:normAutofit/>
          </a:bodyPr>
          <a:lstStyle/>
          <a:p>
            <a:r>
              <a:rPr lang="en-AU" sz="3200" b="1" dirty="0" smtClean="0"/>
              <a:t>What is the Tanker Industry ?</a:t>
            </a:r>
            <a:endParaRPr lang="en-AU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276872"/>
            <a:ext cx="8075240" cy="3888433"/>
          </a:xfrm>
        </p:spPr>
        <p:txBody>
          <a:bodyPr/>
          <a:lstStyle/>
          <a:p>
            <a:endParaRPr lang="en-A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7"/>
            <a:ext cx="4762500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780928"/>
            <a:ext cx="4320480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6997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219675"/>
            <a:ext cx="8229600" cy="1143000"/>
          </a:xfrm>
        </p:spPr>
        <p:txBody>
          <a:bodyPr>
            <a:normAutofit/>
          </a:bodyPr>
          <a:lstStyle/>
          <a:p>
            <a:pPr lvl="6" algn="ctr" rtl="0">
              <a:spcBef>
                <a:spcPct val="0"/>
              </a:spcBef>
            </a:pPr>
            <a:r>
              <a:rPr lang="en-AU" sz="2400" b="1" dirty="0" smtClean="0"/>
              <a:t>Changes : More products move in tankers.</a:t>
            </a:r>
            <a:br>
              <a:rPr lang="en-AU" sz="2400" b="1" dirty="0" smtClean="0"/>
            </a:br>
            <a:endParaRPr lang="en-AU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971" y="1988840"/>
            <a:ext cx="2546853" cy="46085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1900" dirty="0" smtClean="0"/>
              <a:t>Milk</a:t>
            </a:r>
          </a:p>
          <a:p>
            <a:pPr marL="0" indent="0">
              <a:buNone/>
            </a:pPr>
            <a:r>
              <a:rPr lang="en-AU" sz="1900" dirty="0" smtClean="0"/>
              <a:t>Diesel</a:t>
            </a:r>
          </a:p>
          <a:p>
            <a:pPr marL="0" indent="0">
              <a:buNone/>
            </a:pPr>
            <a:r>
              <a:rPr lang="en-AU" sz="1900" dirty="0" smtClean="0"/>
              <a:t>Avgas </a:t>
            </a:r>
          </a:p>
          <a:p>
            <a:pPr marL="0" indent="0">
              <a:buNone/>
            </a:pPr>
            <a:r>
              <a:rPr lang="en-AU" sz="1900" dirty="0" smtClean="0"/>
              <a:t>Canola oils</a:t>
            </a:r>
          </a:p>
          <a:p>
            <a:pPr marL="0" indent="0">
              <a:buNone/>
            </a:pPr>
            <a:r>
              <a:rPr lang="en-AU" sz="1900" dirty="0" smtClean="0"/>
              <a:t>Chemicals</a:t>
            </a:r>
          </a:p>
          <a:p>
            <a:pPr marL="0" indent="0">
              <a:buNone/>
            </a:pPr>
            <a:r>
              <a:rPr lang="en-AU" sz="1900" dirty="0" smtClean="0"/>
              <a:t>Water</a:t>
            </a:r>
          </a:p>
          <a:p>
            <a:pPr marL="0" indent="0">
              <a:buNone/>
            </a:pPr>
            <a:r>
              <a:rPr lang="en-AU" sz="1900" dirty="0" smtClean="0"/>
              <a:t>Tallow </a:t>
            </a:r>
          </a:p>
          <a:p>
            <a:pPr marL="0" indent="0">
              <a:buNone/>
            </a:pPr>
            <a:r>
              <a:rPr lang="en-AU" sz="1900" dirty="0" smtClean="0"/>
              <a:t>Sugar</a:t>
            </a:r>
          </a:p>
          <a:p>
            <a:pPr marL="0" indent="0">
              <a:buNone/>
            </a:pPr>
            <a:r>
              <a:rPr lang="en-AU" sz="1900" dirty="0" smtClean="0"/>
              <a:t>Molasses </a:t>
            </a:r>
          </a:p>
          <a:p>
            <a:pPr marL="0" indent="0">
              <a:buNone/>
            </a:pPr>
            <a:r>
              <a:rPr lang="en-AU" sz="1900" dirty="0" smtClean="0"/>
              <a:t>Diesel</a:t>
            </a:r>
          </a:p>
          <a:p>
            <a:pPr marL="0" indent="0">
              <a:buNone/>
            </a:pPr>
            <a:r>
              <a:rPr lang="en-AU" sz="1900" dirty="0" smtClean="0"/>
              <a:t>Ethanol</a:t>
            </a:r>
          </a:p>
          <a:p>
            <a:pPr marL="0" indent="0">
              <a:buNone/>
            </a:pPr>
            <a:endParaRPr lang="en-AU" sz="1900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4767263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23926" y="1988840"/>
            <a:ext cx="131087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Cement</a:t>
            </a:r>
          </a:p>
          <a:p>
            <a:r>
              <a:rPr lang="en-AU" dirty="0" smtClean="0"/>
              <a:t>Lime </a:t>
            </a:r>
          </a:p>
          <a:p>
            <a:r>
              <a:rPr lang="en-AU" dirty="0" smtClean="0"/>
              <a:t>PVC</a:t>
            </a:r>
          </a:p>
          <a:p>
            <a:r>
              <a:rPr lang="en-AU" dirty="0" smtClean="0"/>
              <a:t>Grain</a:t>
            </a:r>
          </a:p>
          <a:p>
            <a:r>
              <a:rPr lang="en-AU" dirty="0" smtClean="0"/>
              <a:t>Plastics</a:t>
            </a:r>
          </a:p>
          <a:p>
            <a:r>
              <a:rPr lang="en-AU" dirty="0" smtClean="0"/>
              <a:t>Flour </a:t>
            </a:r>
          </a:p>
          <a:p>
            <a:r>
              <a:rPr lang="en-AU" dirty="0" smtClean="0"/>
              <a:t>Fertilizer</a:t>
            </a:r>
          </a:p>
          <a:p>
            <a:r>
              <a:rPr lang="en-AU" dirty="0" smtClean="0"/>
              <a:t>Sand</a:t>
            </a:r>
          </a:p>
          <a:p>
            <a:r>
              <a:rPr lang="en-AU" dirty="0" smtClean="0"/>
              <a:t>Wine</a:t>
            </a:r>
          </a:p>
          <a:p>
            <a:r>
              <a:rPr lang="en-AU" dirty="0" smtClean="0"/>
              <a:t>Must</a:t>
            </a:r>
          </a:p>
          <a:p>
            <a:r>
              <a:rPr lang="en-AU" dirty="0" smtClean="0"/>
              <a:t>Latex</a:t>
            </a:r>
          </a:p>
          <a:p>
            <a:r>
              <a:rPr lang="en-AU" dirty="0" smtClean="0"/>
              <a:t>Salt</a:t>
            </a:r>
          </a:p>
          <a:p>
            <a:r>
              <a:rPr lang="en-AU" dirty="0" smtClean="0"/>
              <a:t>Rice </a:t>
            </a:r>
          </a:p>
          <a:p>
            <a:endParaRPr lang="en-AU" dirty="0" smtClean="0"/>
          </a:p>
          <a:p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6444208" y="1988840"/>
            <a:ext cx="16561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LPG</a:t>
            </a:r>
          </a:p>
          <a:p>
            <a:r>
              <a:rPr lang="en-AU" dirty="0" smtClean="0"/>
              <a:t>CO2</a:t>
            </a:r>
          </a:p>
          <a:p>
            <a:r>
              <a:rPr lang="en-AU" dirty="0" err="1" smtClean="0"/>
              <a:t>Butene</a:t>
            </a:r>
            <a:endParaRPr lang="en-AU" dirty="0" smtClean="0"/>
          </a:p>
          <a:p>
            <a:r>
              <a:rPr lang="en-AU" dirty="0" smtClean="0"/>
              <a:t>Butylene</a:t>
            </a:r>
          </a:p>
          <a:p>
            <a:r>
              <a:rPr lang="en-AU" dirty="0" smtClean="0"/>
              <a:t>Oxygen</a:t>
            </a:r>
          </a:p>
          <a:p>
            <a:r>
              <a:rPr lang="en-AU" dirty="0" smtClean="0"/>
              <a:t>Refrigerant Gas</a:t>
            </a:r>
          </a:p>
          <a:p>
            <a:r>
              <a:rPr lang="en-AU" dirty="0" smtClean="0"/>
              <a:t> </a:t>
            </a:r>
          </a:p>
          <a:p>
            <a:endParaRPr lang="en-AU" dirty="0" smtClean="0"/>
          </a:p>
          <a:p>
            <a:endParaRPr lang="en-AU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55324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916832"/>
            <a:ext cx="8445624" cy="4505274"/>
          </a:xfrm>
        </p:spPr>
        <p:txBody>
          <a:bodyPr/>
          <a:lstStyle/>
          <a:p>
            <a:r>
              <a:rPr lang="en-AU" dirty="0" smtClean="0"/>
              <a:t>Chan</a:t>
            </a:r>
            <a:endParaRPr lang="en-A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762500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157192"/>
            <a:ext cx="2381250" cy="1475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10" y="2060849"/>
            <a:ext cx="2339360" cy="1299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73" y="3545825"/>
            <a:ext cx="2367697" cy="1384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173663"/>
            <a:ext cx="2576927" cy="1484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882" y="2080350"/>
            <a:ext cx="2508576" cy="1299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860" y="2066082"/>
            <a:ext cx="2480305" cy="1299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146" y="3545827"/>
            <a:ext cx="2483024" cy="1283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157192"/>
            <a:ext cx="2402314" cy="1484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23804" y="1165523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 smtClean="0"/>
              <a:t>What is a Tanker  ?</a:t>
            </a:r>
            <a:endParaRPr lang="en-AU" sz="2800" b="1" dirty="0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882" y="3545827"/>
            <a:ext cx="2508576" cy="1384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8591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1412776"/>
            <a:ext cx="5328592" cy="576064"/>
          </a:xfrm>
        </p:spPr>
        <p:txBody>
          <a:bodyPr>
            <a:noAutofit/>
          </a:bodyPr>
          <a:lstStyle/>
          <a:p>
            <a:r>
              <a:rPr lang="en-AU" sz="2800" b="1" dirty="0"/>
              <a:t>What is a Tanker  ?</a:t>
            </a:r>
            <a:br>
              <a:rPr lang="en-AU" sz="2800" b="1" dirty="0"/>
            </a:br>
            <a:endParaRPr lang="en-AU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767263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C:\Users\cameron\Pictures\075Y949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271702"/>
            <a:ext cx="2376264" cy="1441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55" y="1844824"/>
            <a:ext cx="2172668" cy="1470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 descr="J:\FBT Tank Containers\FBTT 1276050 ISO 22.7.11 0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92" y="3501008"/>
            <a:ext cx="2263500" cy="1666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107" y="3501008"/>
            <a:ext cx="2440727" cy="1622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108" y="5271701"/>
            <a:ext cx="2414804" cy="1441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271702"/>
            <a:ext cx="2448272" cy="1441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501008"/>
            <a:ext cx="2381595" cy="1666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844822"/>
            <a:ext cx="2351083" cy="1470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108" y="1844821"/>
            <a:ext cx="2499688" cy="1470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2475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>
            <a:normAutofit/>
          </a:bodyPr>
          <a:lstStyle/>
          <a:p>
            <a:r>
              <a:rPr lang="en-AU" sz="2800" b="1" dirty="0" smtClean="0"/>
              <a:t>Changes in the work Environment</a:t>
            </a:r>
            <a:endParaRPr lang="en-AU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3" y="1988840"/>
            <a:ext cx="8216739" cy="41659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400" dirty="0" smtClean="0"/>
              <a:t>Fleet Ownership – Outsourcing </a:t>
            </a:r>
          </a:p>
          <a:p>
            <a:pPr marL="0" indent="0">
              <a:buNone/>
            </a:pPr>
            <a:r>
              <a:rPr lang="en-AU" sz="2400" dirty="0" smtClean="0"/>
              <a:t>Road Surfaces and technology </a:t>
            </a:r>
          </a:p>
          <a:p>
            <a:pPr marL="0" indent="0">
              <a:buNone/>
            </a:pPr>
            <a:r>
              <a:rPr lang="en-AU" sz="2400" dirty="0" smtClean="0"/>
              <a:t>Road design - layout changes</a:t>
            </a:r>
          </a:p>
          <a:p>
            <a:pPr marL="0" indent="0">
              <a:buNone/>
            </a:pPr>
            <a:r>
              <a:rPr lang="en-AU" sz="2400" dirty="0" smtClean="0"/>
              <a:t>Increase in the number of road users</a:t>
            </a:r>
          </a:p>
          <a:p>
            <a:pPr marL="0" indent="0">
              <a:buNone/>
            </a:pPr>
            <a:r>
              <a:rPr lang="en-AU" sz="2400" dirty="0" smtClean="0"/>
              <a:t>Speed variances</a:t>
            </a:r>
          </a:p>
          <a:p>
            <a:pPr marL="0" indent="0">
              <a:buNone/>
            </a:pPr>
            <a:r>
              <a:rPr lang="en-AU" sz="2400" dirty="0" smtClean="0"/>
              <a:t>Vehicle changes( Trucks – ride ,auto shift, cruise </a:t>
            </a:r>
            <a:r>
              <a:rPr lang="en-AU" sz="2400" dirty="0" err="1" smtClean="0"/>
              <a:t>control,phones</a:t>
            </a:r>
            <a:r>
              <a:rPr lang="en-AU" sz="2400" dirty="0" smtClean="0"/>
              <a:t> etc.)</a:t>
            </a:r>
          </a:p>
          <a:p>
            <a:pPr marL="0" indent="0">
              <a:buNone/>
            </a:pPr>
            <a:r>
              <a:rPr lang="en-AU" sz="2400" dirty="0" smtClean="0"/>
              <a:t>Load out depots</a:t>
            </a:r>
          </a:p>
          <a:p>
            <a:pPr marL="0" indent="0">
              <a:buNone/>
            </a:pPr>
            <a:r>
              <a:rPr lang="en-AU" sz="2400" dirty="0" smtClean="0"/>
              <a:t>Unloading Facilities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4767263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5193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052736"/>
            <a:ext cx="8258604" cy="720080"/>
          </a:xfrm>
        </p:spPr>
        <p:txBody>
          <a:bodyPr>
            <a:normAutofit/>
          </a:bodyPr>
          <a:lstStyle/>
          <a:p>
            <a:r>
              <a:rPr lang="en-AU" sz="2800" b="1" dirty="0" smtClean="0"/>
              <a:t>Changes in Safety &amp; Environmental Focus</a:t>
            </a:r>
            <a:endParaRPr lang="en-AU" sz="28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767263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250356"/>
            <a:ext cx="2475649" cy="1426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250355"/>
            <a:ext cx="3047999" cy="1442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5699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AU" sz="2400" dirty="0" smtClean="0"/>
              <a:t>Inductions</a:t>
            </a:r>
          </a:p>
          <a:p>
            <a:pPr marL="0" indent="0">
              <a:buNone/>
            </a:pPr>
            <a:r>
              <a:rPr lang="en-AU" sz="2400" dirty="0" smtClean="0"/>
              <a:t>Driver Training</a:t>
            </a:r>
          </a:p>
          <a:p>
            <a:pPr marL="0" indent="0">
              <a:buNone/>
            </a:pPr>
            <a:r>
              <a:rPr lang="en-AU" sz="2400" dirty="0" smtClean="0"/>
              <a:t>PPE </a:t>
            </a:r>
            <a:r>
              <a:rPr lang="en-AU" sz="2400" dirty="0"/>
              <a:t>equipment – face shields, gloves ,suits, BA </a:t>
            </a:r>
            <a:endParaRPr lang="en-AU" sz="2400" dirty="0" smtClean="0"/>
          </a:p>
          <a:p>
            <a:pPr marL="0" indent="0">
              <a:buNone/>
            </a:pPr>
            <a:r>
              <a:rPr lang="en-AU" sz="2400" dirty="0" smtClean="0"/>
              <a:t>Hand Rails</a:t>
            </a:r>
          </a:p>
          <a:p>
            <a:pPr marL="0" indent="0">
              <a:buNone/>
            </a:pPr>
            <a:r>
              <a:rPr lang="en-AU" sz="2400" dirty="0" smtClean="0"/>
              <a:t>Equipment Improvements – ABS,EBS,RSC  etc.</a:t>
            </a:r>
          </a:p>
          <a:p>
            <a:pPr marL="0" indent="0">
              <a:buNone/>
            </a:pPr>
            <a:r>
              <a:rPr lang="en-AU" sz="2400" dirty="0" smtClean="0"/>
              <a:t>Emergency Response Training</a:t>
            </a:r>
          </a:p>
          <a:p>
            <a:pPr marL="0" indent="0">
              <a:buNone/>
            </a:pPr>
            <a:r>
              <a:rPr lang="en-AU" sz="2400" dirty="0" smtClean="0"/>
              <a:t>Ancillary equipment – Hoses, Fittings and Valves</a:t>
            </a:r>
          </a:p>
          <a:p>
            <a:pPr marL="0" indent="0">
              <a:buNone/>
            </a:pPr>
            <a:r>
              <a:rPr lang="en-AU" sz="2400" dirty="0" smtClean="0"/>
              <a:t>Spill Kits</a:t>
            </a:r>
          </a:p>
          <a:p>
            <a:pPr marL="0" indent="0">
              <a:buNone/>
            </a:pPr>
            <a:r>
              <a:rPr lang="en-AU" sz="2400" dirty="0" smtClean="0"/>
              <a:t>Product Awareness</a:t>
            </a:r>
          </a:p>
          <a:p>
            <a:pPr marL="0" indent="0">
              <a:buNone/>
            </a:pPr>
            <a:r>
              <a:rPr lang="en-AU" sz="2400" dirty="0" smtClean="0"/>
              <a:t>Loading practices – move to bottom loading</a:t>
            </a:r>
          </a:p>
          <a:p>
            <a:pPr marL="0" indent="0">
              <a:buNone/>
            </a:pPr>
            <a:endParaRPr lang="en-AU" sz="2400" dirty="0" smtClean="0"/>
          </a:p>
          <a:p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396785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484784"/>
            <a:ext cx="8229600" cy="648072"/>
          </a:xfrm>
        </p:spPr>
        <p:txBody>
          <a:bodyPr>
            <a:noAutofit/>
          </a:bodyPr>
          <a:lstStyle/>
          <a:p>
            <a:r>
              <a:rPr lang="en-AU" sz="2800" b="1" dirty="0"/>
              <a:t>Changes in Legislation / Regulation</a:t>
            </a:r>
            <a:br>
              <a:rPr lang="en-AU" sz="2800" b="1" dirty="0"/>
            </a:br>
            <a:endParaRPr lang="en-AU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489" y="2132856"/>
            <a:ext cx="8229600" cy="3279726"/>
          </a:xfrm>
        </p:spPr>
        <p:txBody>
          <a:bodyPr>
            <a:normAutofit fontScale="62500" lnSpcReduction="20000"/>
          </a:bodyPr>
          <a:lstStyle/>
          <a:p>
            <a:r>
              <a:rPr lang="en-AU" dirty="0" smtClean="0"/>
              <a:t>Dangerous Goods Legislation</a:t>
            </a:r>
          </a:p>
          <a:p>
            <a:r>
              <a:rPr lang="en-AU" dirty="0" smtClean="0"/>
              <a:t>Industry Codes</a:t>
            </a:r>
          </a:p>
          <a:p>
            <a:r>
              <a:rPr lang="en-AU" dirty="0" smtClean="0"/>
              <a:t>Driving Hours</a:t>
            </a:r>
          </a:p>
          <a:p>
            <a:r>
              <a:rPr lang="en-AU" dirty="0" smtClean="0"/>
              <a:t>Variances Geographically</a:t>
            </a:r>
          </a:p>
          <a:p>
            <a:r>
              <a:rPr lang="en-AU" dirty="0" smtClean="0"/>
              <a:t>Combinations</a:t>
            </a:r>
          </a:p>
          <a:p>
            <a:r>
              <a:rPr lang="en-AU" dirty="0" smtClean="0"/>
              <a:t>Emergency Response</a:t>
            </a:r>
          </a:p>
          <a:p>
            <a:r>
              <a:rPr lang="en-AU" dirty="0" smtClean="0"/>
              <a:t>ADR changes</a:t>
            </a:r>
          </a:p>
          <a:p>
            <a:r>
              <a:rPr lang="en-AU" dirty="0" smtClean="0"/>
              <a:t>Chain of Responsibility</a:t>
            </a:r>
          </a:p>
          <a:p>
            <a:r>
              <a:rPr lang="en-AU" dirty="0" smtClean="0"/>
              <a:t>Safe Rates</a:t>
            </a:r>
            <a:endParaRPr lang="en-AU" dirty="0"/>
          </a:p>
          <a:p>
            <a:r>
              <a:rPr lang="en-AU" dirty="0" smtClean="0"/>
              <a:t> OH&amp;S Act</a:t>
            </a:r>
            <a:endParaRPr lang="en-A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4767263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132856"/>
            <a:ext cx="2474913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7" y="3773984"/>
            <a:ext cx="2474912" cy="1359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2463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>
            <a:normAutofit/>
          </a:bodyPr>
          <a:lstStyle/>
          <a:p>
            <a:r>
              <a:rPr lang="en-AU" sz="3200" b="1" dirty="0" smtClean="0"/>
              <a:t> Knowledge Change/Challenges</a:t>
            </a:r>
            <a:endParaRPr lang="en-AU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400" dirty="0" smtClean="0"/>
              <a:t>Ageing driver workforce</a:t>
            </a:r>
          </a:p>
          <a:p>
            <a:pPr marL="0" indent="0">
              <a:buNone/>
            </a:pPr>
            <a:r>
              <a:rPr lang="en-AU" sz="2400" dirty="0" smtClean="0"/>
              <a:t>Management </a:t>
            </a:r>
          </a:p>
          <a:p>
            <a:pPr marL="0" indent="0">
              <a:buNone/>
            </a:pPr>
            <a:r>
              <a:rPr lang="en-AU" sz="2400" dirty="0" smtClean="0"/>
              <a:t>Fleet Control</a:t>
            </a:r>
          </a:p>
          <a:p>
            <a:pPr marL="0" indent="0">
              <a:buNone/>
            </a:pPr>
            <a:r>
              <a:rPr lang="en-AU" sz="2400" dirty="0" smtClean="0"/>
              <a:t>Enforcement Agencies</a:t>
            </a:r>
          </a:p>
          <a:p>
            <a:pPr marL="0" indent="0">
              <a:buNone/>
            </a:pPr>
            <a:r>
              <a:rPr lang="en-AU" sz="2400" dirty="0" smtClean="0"/>
              <a:t>Co ordination of Agencies</a:t>
            </a:r>
          </a:p>
          <a:p>
            <a:pPr marL="0" indent="0">
              <a:buNone/>
            </a:pPr>
            <a:r>
              <a:rPr lang="en-AU" sz="2400" dirty="0" smtClean="0"/>
              <a:t>Geographical Variances</a:t>
            </a:r>
          </a:p>
          <a:p>
            <a:pPr marL="0" indent="0">
              <a:buNone/>
            </a:pPr>
            <a:r>
              <a:rPr lang="en-AU" sz="2400" dirty="0" smtClean="0"/>
              <a:t>Public Awareness</a:t>
            </a:r>
          </a:p>
          <a:p>
            <a:pPr marL="0" indent="0">
              <a:buNone/>
            </a:pPr>
            <a:endParaRPr lang="en-AU" sz="2400" dirty="0" smtClean="0"/>
          </a:p>
          <a:p>
            <a:pPr marL="0" indent="0">
              <a:buNone/>
            </a:pPr>
            <a:endParaRPr lang="en-AU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4767263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8982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</TotalTime>
  <Words>243</Words>
  <Application>Microsoft Macintosh PowerPoint</Application>
  <PresentationFormat>On-screen Show (4:3)</PresentationFormat>
  <Paragraphs>90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What is the Tanker Industry ?</vt:lpstr>
      <vt:lpstr>Changes : More products move in tankers. </vt:lpstr>
      <vt:lpstr>Chan</vt:lpstr>
      <vt:lpstr>What is a Tanker  ? </vt:lpstr>
      <vt:lpstr>Changes in the work Environment</vt:lpstr>
      <vt:lpstr>Changes in Safety &amp; Environmental Focus</vt:lpstr>
      <vt:lpstr>Changes in Legislation / Regulation </vt:lpstr>
      <vt:lpstr> Knowledge Change/Challenges</vt:lpstr>
      <vt:lpstr>What will the Future Demand?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Cameron Dunn</dc:creator>
  <cp:lastModifiedBy>Robert Perkins</cp:lastModifiedBy>
  <cp:revision>35</cp:revision>
  <dcterms:created xsi:type="dcterms:W3CDTF">2012-09-03T02:32:11Z</dcterms:created>
  <dcterms:modified xsi:type="dcterms:W3CDTF">2012-09-05T05:37:32Z</dcterms:modified>
</cp:coreProperties>
</file>