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6" r:id="rId6"/>
    <p:sldId id="267" r:id="rId7"/>
    <p:sldId id="264" r:id="rId8"/>
    <p:sldId id="258" r:id="rId9"/>
    <p:sldId id="263" r:id="rId10"/>
    <p:sldId id="268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8D93D-96B3-4EFE-A818-2C952B54E71D}" type="datetimeFigureOut">
              <a:rPr lang="en-AU" smtClean="0"/>
              <a:t>31/08/12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21F1B-197F-453B-BF8D-5B9144D4C7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7956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E72D19-ED02-47CC-B342-5F238B4366A7}" type="slidenum">
              <a:rPr lang="en-AU"/>
              <a:pPr/>
              <a:t>10</a:t>
            </a:fld>
            <a:endParaRPr lang="en-AU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D01F-22E6-4565-9FAB-09FC1B732B61}" type="datetimeFigureOut">
              <a:rPr lang="en-AU" smtClean="0"/>
              <a:t>31/08/12</a:t>
            </a:fld>
            <a:endParaRPr lang="en-A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7F315B-F4BA-444B-9EF5-D2B7477B12E4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D01F-22E6-4565-9FAB-09FC1B732B61}" type="datetimeFigureOut">
              <a:rPr lang="en-AU" smtClean="0"/>
              <a:t>31/08/12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315B-F4BA-444B-9EF5-D2B7477B12E4}" type="slidenum">
              <a:rPr lang="en-AU" smtClean="0"/>
              <a:t>‹#›</a:t>
            </a:fld>
            <a:endParaRPr lang="en-A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E7F315B-F4BA-444B-9EF5-D2B7477B12E4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D01F-22E6-4565-9FAB-09FC1B732B61}" type="datetimeFigureOut">
              <a:rPr lang="en-AU" smtClean="0"/>
              <a:t>31/08/12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D01F-22E6-4565-9FAB-09FC1B732B61}" type="datetimeFigureOut">
              <a:rPr lang="en-AU" smtClean="0"/>
              <a:t>31/08/12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E7F315B-F4BA-444B-9EF5-D2B7477B12E4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D01F-22E6-4565-9FAB-09FC1B732B61}" type="datetimeFigureOut">
              <a:rPr lang="en-AU" smtClean="0"/>
              <a:t>31/08/12</a:t>
            </a:fld>
            <a:endParaRPr lang="en-AU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7F315B-F4BA-444B-9EF5-D2B7477B12E4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734D01F-22E6-4565-9FAB-09FC1B732B61}" type="datetimeFigureOut">
              <a:rPr lang="en-AU" smtClean="0"/>
              <a:t>31/08/12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315B-F4BA-444B-9EF5-D2B7477B12E4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D01F-22E6-4565-9FAB-09FC1B732B61}" type="datetimeFigureOut">
              <a:rPr lang="en-AU" smtClean="0"/>
              <a:t>31/08/12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E7F315B-F4BA-444B-9EF5-D2B7477B12E4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D01F-22E6-4565-9FAB-09FC1B732B61}" type="datetimeFigureOut">
              <a:rPr lang="en-AU" smtClean="0"/>
              <a:t>31/08/12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E7F315B-F4BA-444B-9EF5-D2B7477B12E4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D01F-22E6-4565-9FAB-09FC1B732B61}" type="datetimeFigureOut">
              <a:rPr lang="en-AU" smtClean="0"/>
              <a:t>31/08/12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7F315B-F4BA-444B-9EF5-D2B7477B12E4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7F315B-F4BA-444B-9EF5-D2B7477B12E4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D01F-22E6-4565-9FAB-09FC1B732B61}" type="datetimeFigureOut">
              <a:rPr lang="en-AU" smtClean="0"/>
              <a:t>31/08/12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A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E7F315B-F4BA-444B-9EF5-D2B7477B12E4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734D01F-22E6-4565-9FAB-09FC1B732B61}" type="datetimeFigureOut">
              <a:rPr lang="en-AU" smtClean="0"/>
              <a:t>31/08/12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734D01F-22E6-4565-9FAB-09FC1B732B61}" type="datetimeFigureOut">
              <a:rPr lang="en-AU" smtClean="0"/>
              <a:t>31/08/12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7F315B-F4BA-444B-9EF5-D2B7477B12E4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148" y="3933056"/>
            <a:ext cx="6400800" cy="223224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TRAILER NETWORK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Paul pulver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chairman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5"/>
            <a:ext cx="799399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26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500" b="1" dirty="0"/>
              <a:t>T</a:t>
            </a:r>
            <a:r>
              <a:rPr lang="en-AU" sz="4500" b="1" dirty="0" smtClean="0"/>
              <a:t>he 30 Trailers are based at</a:t>
            </a:r>
            <a:endParaRPr lang="en-AU" sz="4500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AU" sz="2400" b="1" dirty="0" smtClean="0"/>
              <a:t>7 </a:t>
            </a:r>
            <a:r>
              <a:rPr lang="en-AU" sz="2400" b="1" dirty="0"/>
              <a:t>in Canberra, including 2 Training Units</a:t>
            </a:r>
          </a:p>
          <a:p>
            <a:pPr>
              <a:lnSpc>
                <a:spcPct val="80000"/>
              </a:lnSpc>
            </a:pPr>
            <a:r>
              <a:rPr lang="en-AU" sz="2400" b="1" dirty="0"/>
              <a:t>1 in Cootamundra</a:t>
            </a:r>
          </a:p>
          <a:p>
            <a:pPr>
              <a:lnSpc>
                <a:spcPct val="80000"/>
              </a:lnSpc>
            </a:pPr>
            <a:r>
              <a:rPr lang="en-AU" sz="2400" b="1" dirty="0"/>
              <a:t>1 in Dubbo</a:t>
            </a:r>
          </a:p>
          <a:p>
            <a:pPr>
              <a:lnSpc>
                <a:spcPct val="80000"/>
              </a:lnSpc>
            </a:pPr>
            <a:r>
              <a:rPr lang="en-AU" sz="2400" b="1" dirty="0"/>
              <a:t>1 in Eden</a:t>
            </a:r>
          </a:p>
          <a:p>
            <a:pPr>
              <a:lnSpc>
                <a:spcPct val="80000"/>
              </a:lnSpc>
            </a:pPr>
            <a:r>
              <a:rPr lang="en-AU" sz="2400" b="1" dirty="0"/>
              <a:t>1 in Goulburn</a:t>
            </a:r>
          </a:p>
          <a:p>
            <a:pPr>
              <a:lnSpc>
                <a:spcPct val="80000"/>
              </a:lnSpc>
            </a:pPr>
            <a:r>
              <a:rPr lang="en-AU" sz="2400" b="1" dirty="0"/>
              <a:t>1 in Griffith</a:t>
            </a:r>
          </a:p>
          <a:p>
            <a:pPr>
              <a:lnSpc>
                <a:spcPct val="80000"/>
              </a:lnSpc>
            </a:pPr>
            <a:r>
              <a:rPr lang="en-AU" sz="2400" b="1" dirty="0"/>
              <a:t>1 in Holbrook</a:t>
            </a:r>
          </a:p>
          <a:p>
            <a:pPr>
              <a:lnSpc>
                <a:spcPct val="80000"/>
              </a:lnSpc>
            </a:pPr>
            <a:r>
              <a:rPr lang="en-AU" sz="2400" b="1" dirty="0"/>
              <a:t>1 in </a:t>
            </a:r>
            <a:r>
              <a:rPr lang="en-AU" sz="2400" b="1" dirty="0" smtClean="0"/>
              <a:t>Moruya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2 in Newcastle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1 in Orange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1 in  Port Kembla</a:t>
            </a:r>
            <a:endParaRPr lang="en-AU" sz="2400" b="1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1600200"/>
            <a:ext cx="4037012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AU" sz="2400" b="1" dirty="0" smtClean="0"/>
              <a:t>1 </a:t>
            </a:r>
            <a:r>
              <a:rPr lang="en-AU" sz="2400" b="1" dirty="0"/>
              <a:t>in Wagga Wagga </a:t>
            </a:r>
          </a:p>
          <a:p>
            <a:pPr>
              <a:lnSpc>
                <a:spcPct val="80000"/>
              </a:lnSpc>
            </a:pPr>
            <a:r>
              <a:rPr lang="en-AU" sz="2400" b="1" dirty="0"/>
              <a:t>1 in Wauchope</a:t>
            </a:r>
          </a:p>
          <a:p>
            <a:pPr>
              <a:lnSpc>
                <a:spcPct val="80000"/>
              </a:lnSpc>
            </a:pPr>
            <a:r>
              <a:rPr lang="en-AU" sz="2400" b="1" dirty="0"/>
              <a:t>1 in </a:t>
            </a:r>
            <a:r>
              <a:rPr lang="en-AU" sz="2400" b="1" dirty="0" smtClean="0"/>
              <a:t>Yass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1 ready to go to Cooma</a:t>
            </a:r>
            <a:endParaRPr lang="en-AU" sz="2400" b="1" dirty="0"/>
          </a:p>
          <a:p>
            <a:pPr>
              <a:lnSpc>
                <a:spcPct val="80000"/>
              </a:lnSpc>
            </a:pPr>
            <a:r>
              <a:rPr lang="en-AU" sz="2400" b="1" dirty="0"/>
              <a:t>1 in Benalla (Vic)</a:t>
            </a:r>
          </a:p>
          <a:p>
            <a:pPr>
              <a:lnSpc>
                <a:spcPct val="80000"/>
              </a:lnSpc>
            </a:pPr>
            <a:r>
              <a:rPr lang="en-AU" sz="2400" b="1" dirty="0" smtClean="0"/>
              <a:t>1 </a:t>
            </a:r>
            <a:r>
              <a:rPr lang="en-AU" sz="2400" b="1" dirty="0"/>
              <a:t>in Wodonga (Vic)</a:t>
            </a:r>
          </a:p>
          <a:p>
            <a:pPr>
              <a:lnSpc>
                <a:spcPct val="80000"/>
              </a:lnSpc>
            </a:pPr>
            <a:r>
              <a:rPr lang="en-AU" sz="2400" b="1" dirty="0"/>
              <a:t>1 in Shepparton (Vic) </a:t>
            </a:r>
          </a:p>
          <a:p>
            <a:pPr>
              <a:lnSpc>
                <a:spcPct val="80000"/>
              </a:lnSpc>
            </a:pPr>
            <a:r>
              <a:rPr lang="en-AU" sz="2400" b="1" dirty="0"/>
              <a:t>1 in Melbourne (Vic)</a:t>
            </a:r>
          </a:p>
          <a:p>
            <a:pPr>
              <a:lnSpc>
                <a:spcPct val="80000"/>
              </a:lnSpc>
            </a:pPr>
            <a:r>
              <a:rPr lang="en-AU" sz="2400" b="1" dirty="0"/>
              <a:t>1 in Brisbane (Qld)</a:t>
            </a:r>
          </a:p>
          <a:p>
            <a:pPr>
              <a:lnSpc>
                <a:spcPct val="80000"/>
              </a:lnSpc>
            </a:pPr>
            <a:r>
              <a:rPr lang="en-AU" sz="2400" b="1" dirty="0"/>
              <a:t>1 in Emerald (Qld</a:t>
            </a:r>
            <a:r>
              <a:rPr lang="en-AU" sz="2400" b="1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2 now in production for Sydney</a:t>
            </a:r>
            <a:endParaRPr lang="en-AU" sz="2400" b="1" dirty="0"/>
          </a:p>
          <a:p>
            <a:pPr>
              <a:lnSpc>
                <a:spcPct val="80000"/>
              </a:lnSpc>
            </a:pPr>
            <a:endParaRPr lang="en-AU" sz="2400" b="1" dirty="0"/>
          </a:p>
          <a:p>
            <a:pPr>
              <a:lnSpc>
                <a:spcPct val="80000"/>
              </a:lnSpc>
            </a:pPr>
            <a:r>
              <a:rPr lang="en-AU" sz="1900" b="1" dirty="0"/>
              <a:t>Additional back-up supples are based in Canberra, Dubbo &amp;</a:t>
            </a:r>
            <a:r>
              <a:rPr lang="en-AU" sz="1900" dirty="0"/>
              <a:t> </a:t>
            </a:r>
            <a:r>
              <a:rPr lang="en-AU" sz="1900" b="1" dirty="0"/>
              <a:t>Shepparton</a:t>
            </a:r>
          </a:p>
          <a:p>
            <a:pPr>
              <a:lnSpc>
                <a:spcPct val="80000"/>
              </a:lnSpc>
            </a:pPr>
            <a:endParaRPr lang="en-AU" sz="1600" b="1" dirty="0"/>
          </a:p>
        </p:txBody>
      </p:sp>
    </p:spTree>
    <p:extLst>
      <p:ext uri="{BB962C8B-B14F-4D97-AF65-F5344CB8AC3E}">
        <p14:creationId xmlns:p14="http://schemas.microsoft.com/office/powerpoint/2010/main" val="1269072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What’s ahead?</a:t>
            </a:r>
            <a:endParaRPr lang="en-AU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CROIERG is now concentrating on: 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Extending the trailer network</a:t>
            </a:r>
          </a:p>
          <a:p>
            <a:r>
              <a:rPr lang="en-US" sz="3600" b="1" dirty="0" smtClean="0"/>
              <a:t>Bringing older trailer units to a higher standard</a:t>
            </a:r>
          </a:p>
          <a:p>
            <a:pPr marL="0" indent="0">
              <a:buNone/>
            </a:pPr>
            <a:endParaRPr lang="en-US" sz="3600" b="1" dirty="0" smtClean="0"/>
          </a:p>
          <a:p>
            <a:pPr marL="0" indent="0" algn="ctr">
              <a:buNone/>
            </a:pPr>
            <a:r>
              <a:rPr lang="en-US" sz="3600" b="1" dirty="0" smtClean="0"/>
              <a:t>THANK YOU</a:t>
            </a:r>
            <a:endParaRPr lang="en-AU" sz="3600" b="1" dirty="0"/>
          </a:p>
        </p:txBody>
      </p:sp>
    </p:spTree>
    <p:extLst>
      <p:ext uri="{BB962C8B-B14F-4D97-AF65-F5344CB8AC3E}">
        <p14:creationId xmlns:p14="http://schemas.microsoft.com/office/powerpoint/2010/main" val="1233497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FIRST TWO TRAILERS</a:t>
            </a:r>
            <a:endParaRPr lang="en-AU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7549"/>
            <a:ext cx="7704856" cy="4253496"/>
          </a:xfrm>
        </p:spPr>
      </p:pic>
      <p:sp>
        <p:nvSpPr>
          <p:cNvPr id="5" name="TextBox 4"/>
          <p:cNvSpPr txBox="1"/>
          <p:nvPr/>
        </p:nvSpPr>
        <p:spPr>
          <a:xfrm>
            <a:off x="1475656" y="184482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NOW SOLD – FAR TOO BIG, HEAVY AND NOT SUITABLE</a:t>
            </a:r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3631869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FIRST GO AT A WORKABLE UNIT</a:t>
            </a:r>
            <a:endParaRPr lang="en-AU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494" y="1865312"/>
            <a:ext cx="4762500" cy="3895725"/>
          </a:xfrm>
        </p:spPr>
      </p:pic>
    </p:spTree>
    <p:extLst>
      <p:ext uri="{BB962C8B-B14F-4D97-AF65-F5344CB8AC3E}">
        <p14:creationId xmlns:p14="http://schemas.microsoft.com/office/powerpoint/2010/main" val="380717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ANOTHER VARIATION</a:t>
            </a:r>
            <a:endParaRPr lang="en-AU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34381"/>
            <a:ext cx="6984776" cy="3657600"/>
          </a:xfrm>
        </p:spPr>
      </p:pic>
    </p:spTree>
    <p:extLst>
      <p:ext uri="{BB962C8B-B14F-4D97-AF65-F5344CB8AC3E}">
        <p14:creationId xmlns:p14="http://schemas.microsoft.com/office/powerpoint/2010/main" val="804776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400" b="1"/>
              <a:t>Specialised Units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844675"/>
            <a:ext cx="3924300" cy="4267200"/>
          </a:xfrm>
        </p:spPr>
        <p:txBody>
          <a:bodyPr/>
          <a:lstStyle/>
          <a:p>
            <a:endParaRPr lang="en-US" sz="2600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600"/>
          </a:p>
        </p:txBody>
      </p:sp>
      <p:pic>
        <p:nvPicPr>
          <p:cNvPr id="27655" name="Picture 7" descr="CROIERG TRAIL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3816350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187450" y="2060575"/>
            <a:ext cx="3024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000" b="1"/>
              <a:t>Pumping Trailer</a:t>
            </a:r>
          </a:p>
        </p:txBody>
      </p:sp>
      <p:pic>
        <p:nvPicPr>
          <p:cNvPr id="27657" name="Picture 9" descr="CROIERG TRAILER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00213"/>
            <a:ext cx="3814762" cy="43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5148263" y="1916113"/>
            <a:ext cx="3095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000" b="1"/>
              <a:t>Skimmer Trailer</a:t>
            </a:r>
          </a:p>
        </p:txBody>
      </p:sp>
    </p:spTree>
    <p:extLst>
      <p:ext uri="{BB962C8B-B14F-4D97-AF65-F5344CB8AC3E}">
        <p14:creationId xmlns:p14="http://schemas.microsoft.com/office/powerpoint/2010/main" val="4004644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400" b="1"/>
              <a:t>Specialised Training Units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600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600"/>
          </a:p>
        </p:txBody>
      </p:sp>
      <p:pic>
        <p:nvPicPr>
          <p:cNvPr id="24583" name="Picture 7" descr="CROIERG TRAILER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3889375" cy="41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CROIERG ROTT TRAI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73238"/>
            <a:ext cx="3825875" cy="4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403350" y="5445125"/>
            <a:ext cx="2881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b="1">
                <a:solidFill>
                  <a:schemeClr val="bg1"/>
                </a:solidFill>
              </a:rPr>
              <a:t>CUTAWAY TRAILER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003800" y="5373688"/>
            <a:ext cx="3455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b="1">
                <a:solidFill>
                  <a:schemeClr val="bg1"/>
                </a:solidFill>
              </a:rPr>
              <a:t>ROLLOVER TRAILER</a:t>
            </a:r>
          </a:p>
        </p:txBody>
      </p:sp>
    </p:spTree>
    <p:extLst>
      <p:ext uri="{BB962C8B-B14F-4D97-AF65-F5344CB8AC3E}">
        <p14:creationId xmlns:p14="http://schemas.microsoft.com/office/powerpoint/2010/main" val="57758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5" grpId="0"/>
      <p:bldP spid="245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TESTING MODIFICATIONS</a:t>
            </a:r>
            <a:endParaRPr lang="en-AU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12622"/>
            <a:ext cx="7704856" cy="4536504"/>
          </a:xfrm>
        </p:spPr>
      </p:pic>
    </p:spTree>
    <p:extLst>
      <p:ext uri="{BB962C8B-B14F-4D97-AF65-F5344CB8AC3E}">
        <p14:creationId xmlns:p14="http://schemas.microsoft.com/office/powerpoint/2010/main" val="3198347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CURRENT STANDARD UNITS</a:t>
            </a:r>
            <a:endParaRPr lang="en-AU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91" y="1547957"/>
            <a:ext cx="7057505" cy="4530436"/>
          </a:xfrm>
        </p:spPr>
      </p:pic>
      <p:sp>
        <p:nvSpPr>
          <p:cNvPr id="7" name="TextBox 6"/>
          <p:cNvSpPr txBox="1"/>
          <p:nvPr/>
        </p:nvSpPr>
        <p:spPr>
          <a:xfrm>
            <a:off x="1763688" y="1916832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8’ X 5’ FOUR COMPARTMENTS WITH AIR PUMP</a:t>
            </a:r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479613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STATIC TRAINING UNIT</a:t>
            </a:r>
            <a:endParaRPr lang="en-AU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46" y="1547957"/>
            <a:ext cx="6039196" cy="4530436"/>
          </a:xfrm>
        </p:spPr>
      </p:pic>
    </p:spTree>
    <p:extLst>
      <p:ext uri="{BB962C8B-B14F-4D97-AF65-F5344CB8AC3E}">
        <p14:creationId xmlns:p14="http://schemas.microsoft.com/office/powerpoint/2010/main" val="398051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91</TotalTime>
  <Words>199</Words>
  <Application>Microsoft Macintosh PowerPoint</Application>
  <PresentationFormat>On-screen Show (4:3)</PresentationFormat>
  <Paragraphs>50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Civic</vt:lpstr>
      <vt:lpstr>PowerPoint Presentation</vt:lpstr>
      <vt:lpstr>THE FIRST TWO TRAILERS</vt:lpstr>
      <vt:lpstr>FIRST GO AT A WORKABLE UNIT</vt:lpstr>
      <vt:lpstr>ANOTHER VARIATION</vt:lpstr>
      <vt:lpstr>Specialised Units</vt:lpstr>
      <vt:lpstr>Specialised Training Units</vt:lpstr>
      <vt:lpstr>TESTING MODIFICATIONS</vt:lpstr>
      <vt:lpstr>CURRENT STANDARD UNITS</vt:lpstr>
      <vt:lpstr>STATIC TRAINING UNIT</vt:lpstr>
      <vt:lpstr>The 30 Trailers are based at</vt:lpstr>
      <vt:lpstr>What’s ahead?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CROIERG TRAILERS</dc:title>
  <dc:creator> </dc:creator>
  <cp:lastModifiedBy>Robert Perkins</cp:lastModifiedBy>
  <cp:revision>12</cp:revision>
  <dcterms:created xsi:type="dcterms:W3CDTF">2012-08-30T06:51:50Z</dcterms:created>
  <dcterms:modified xsi:type="dcterms:W3CDTF">2012-08-31T07:54:36Z</dcterms:modified>
</cp:coreProperties>
</file>